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9" r:id="rId2"/>
  </p:sldIdLst>
  <p:sldSz cx="42803763" cy="302752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336" userDrawn="1">
          <p15:clr>
            <a:srgbClr val="A4A3A4"/>
          </p15:clr>
        </p15:guide>
        <p15:guide id="2" pos="155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D4A5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1" autoAdjust="0"/>
    <p:restoredTop sz="94660"/>
  </p:normalViewPr>
  <p:slideViewPr>
    <p:cSldViewPr snapToGrid="0" showGuides="1">
      <p:cViewPr varScale="1">
        <p:scale>
          <a:sx n="27" d="100"/>
          <a:sy n="27" d="100"/>
        </p:scale>
        <p:origin x="1164" y="92"/>
      </p:cViewPr>
      <p:guideLst>
        <p:guide orient="horz" pos="7336"/>
        <p:guide pos="155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3210282" y="4954765"/>
            <a:ext cx="36383199" cy="10540259"/>
          </a:xfrm>
        </p:spPr>
        <p:txBody>
          <a:bodyPr anchor="b"/>
          <a:lstStyle>
            <a:lvl1pPr algn="ctr">
              <a:defRPr sz="26488"/>
            </a:lvl1pPr>
          </a:lstStyle>
          <a:p>
            <a:r>
              <a:rPr lang="fr-FR"/>
              <a:t>Modifiez le style du titre</a:t>
            </a:r>
            <a:endParaRPr lang="en-US" dirty="0"/>
          </a:p>
        </p:txBody>
      </p:sp>
      <p:sp>
        <p:nvSpPr>
          <p:cNvPr id="3" name="Subtitle 2"/>
          <p:cNvSpPr>
            <a:spLocks noGrp="1"/>
          </p:cNvSpPr>
          <p:nvPr>
            <p:ph type="subTitle" idx="1"/>
          </p:nvPr>
        </p:nvSpPr>
        <p:spPr>
          <a:xfrm>
            <a:off x="5350471" y="15901497"/>
            <a:ext cx="32102822" cy="7309499"/>
          </a:xfrm>
        </p:spPr>
        <p:txBody>
          <a:bodyPr/>
          <a:lstStyle>
            <a:lvl1pPr marL="0" indent="0" algn="ctr">
              <a:buNone/>
              <a:defRPr sz="10595"/>
            </a:lvl1pPr>
            <a:lvl2pPr marL="2018355" indent="0" algn="ctr">
              <a:buNone/>
              <a:defRPr sz="8829"/>
            </a:lvl2pPr>
            <a:lvl3pPr marL="4036710" indent="0" algn="ctr">
              <a:buNone/>
              <a:defRPr sz="7946"/>
            </a:lvl3pPr>
            <a:lvl4pPr marL="6055065" indent="0" algn="ctr">
              <a:buNone/>
              <a:defRPr sz="7063"/>
            </a:lvl4pPr>
            <a:lvl5pPr marL="8073420" indent="0" algn="ctr">
              <a:buNone/>
              <a:defRPr sz="7063"/>
            </a:lvl5pPr>
            <a:lvl6pPr marL="10091776" indent="0" algn="ctr">
              <a:buNone/>
              <a:defRPr sz="7063"/>
            </a:lvl6pPr>
            <a:lvl7pPr marL="12110131" indent="0" algn="ctr">
              <a:buNone/>
              <a:defRPr sz="7063"/>
            </a:lvl7pPr>
            <a:lvl8pPr marL="14128486" indent="0" algn="ctr">
              <a:buNone/>
              <a:defRPr sz="7063"/>
            </a:lvl8pPr>
            <a:lvl9pPr marL="16146841" indent="0" algn="ctr">
              <a:buNone/>
              <a:defRPr sz="7063"/>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28622158-5853-4EC2-957C-EDB38D386651}" type="datetimeFigureOut">
              <a:rPr lang="fr-FR" smtClean="0"/>
              <a:pPr/>
              <a:t>15/06/2022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51EDC48-6271-47DA-8FC2-1DE2BBF26422}" type="slidenum">
              <a:rPr lang="fr-FR" smtClean="0"/>
              <a:pPr/>
              <a:t>‹#›</a:t>
            </a:fld>
            <a:endParaRPr lang="fr-FR"/>
          </a:p>
        </p:txBody>
      </p:sp>
    </p:spTree>
    <p:extLst>
      <p:ext uri="{BB962C8B-B14F-4D97-AF65-F5344CB8AC3E}">
        <p14:creationId xmlns:p14="http://schemas.microsoft.com/office/powerpoint/2010/main" val="1290659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8622158-5853-4EC2-957C-EDB38D386651}" type="datetimeFigureOut">
              <a:rPr lang="fr-FR" smtClean="0"/>
              <a:pPr/>
              <a:t>15/06/2022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51EDC48-6271-47DA-8FC2-1DE2BBF26422}" type="slidenum">
              <a:rPr lang="fr-FR" smtClean="0"/>
              <a:pPr/>
              <a:t>‹#›</a:t>
            </a:fld>
            <a:endParaRPr lang="fr-FR"/>
          </a:p>
        </p:txBody>
      </p:sp>
    </p:spTree>
    <p:extLst>
      <p:ext uri="{BB962C8B-B14F-4D97-AF65-F5344CB8AC3E}">
        <p14:creationId xmlns:p14="http://schemas.microsoft.com/office/powerpoint/2010/main" val="140974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631445" y="1611875"/>
            <a:ext cx="9229561" cy="25656844"/>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2942761" y="1611875"/>
            <a:ext cx="27153637" cy="25656844"/>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8622158-5853-4EC2-957C-EDB38D386651}" type="datetimeFigureOut">
              <a:rPr lang="fr-FR" smtClean="0"/>
              <a:pPr/>
              <a:t>15/06/2022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51EDC48-6271-47DA-8FC2-1DE2BBF26422}" type="slidenum">
              <a:rPr lang="fr-FR" smtClean="0"/>
              <a:pPr/>
              <a:t>‹#›</a:t>
            </a:fld>
            <a:endParaRPr lang="fr-FR"/>
          </a:p>
        </p:txBody>
      </p:sp>
    </p:spTree>
    <p:extLst>
      <p:ext uri="{BB962C8B-B14F-4D97-AF65-F5344CB8AC3E}">
        <p14:creationId xmlns:p14="http://schemas.microsoft.com/office/powerpoint/2010/main" val="1596285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8622158-5853-4EC2-957C-EDB38D386651}" type="datetimeFigureOut">
              <a:rPr lang="fr-FR" smtClean="0"/>
              <a:pPr/>
              <a:t>15/06/2022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51EDC48-6271-47DA-8FC2-1DE2BBF26422}" type="slidenum">
              <a:rPr lang="fr-FR" smtClean="0"/>
              <a:pPr/>
              <a:t>‹#›</a:t>
            </a:fld>
            <a:endParaRPr lang="fr-FR"/>
          </a:p>
        </p:txBody>
      </p:sp>
    </p:spTree>
    <p:extLst>
      <p:ext uri="{BB962C8B-B14F-4D97-AF65-F5344CB8AC3E}">
        <p14:creationId xmlns:p14="http://schemas.microsoft.com/office/powerpoint/2010/main" val="469882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920467" y="7547788"/>
            <a:ext cx="36918246" cy="12593645"/>
          </a:xfrm>
        </p:spPr>
        <p:txBody>
          <a:bodyPr anchor="b"/>
          <a:lstStyle>
            <a:lvl1pPr>
              <a:defRPr sz="26488"/>
            </a:lvl1pPr>
          </a:lstStyle>
          <a:p>
            <a:r>
              <a:rPr lang="fr-FR"/>
              <a:t>Modifiez le style du titre</a:t>
            </a:r>
            <a:endParaRPr lang="en-US" dirty="0"/>
          </a:p>
        </p:txBody>
      </p:sp>
      <p:sp>
        <p:nvSpPr>
          <p:cNvPr id="3" name="Text Placeholder 2"/>
          <p:cNvSpPr>
            <a:spLocks noGrp="1"/>
          </p:cNvSpPr>
          <p:nvPr>
            <p:ph type="body" idx="1"/>
          </p:nvPr>
        </p:nvSpPr>
        <p:spPr>
          <a:xfrm>
            <a:off x="2920467" y="20260574"/>
            <a:ext cx="36918246" cy="6622701"/>
          </a:xfrm>
        </p:spPr>
        <p:txBody>
          <a:bodyPr/>
          <a:lstStyle>
            <a:lvl1pPr marL="0" indent="0">
              <a:buNone/>
              <a:defRPr sz="10595">
                <a:solidFill>
                  <a:schemeClr val="tx1"/>
                </a:solidFill>
              </a:defRPr>
            </a:lvl1pPr>
            <a:lvl2pPr marL="2018355" indent="0">
              <a:buNone/>
              <a:defRPr sz="8829">
                <a:solidFill>
                  <a:schemeClr val="tx1">
                    <a:tint val="75000"/>
                  </a:schemeClr>
                </a:solidFill>
              </a:defRPr>
            </a:lvl2pPr>
            <a:lvl3pPr marL="4036710" indent="0">
              <a:buNone/>
              <a:defRPr sz="7946">
                <a:solidFill>
                  <a:schemeClr val="tx1">
                    <a:tint val="75000"/>
                  </a:schemeClr>
                </a:solidFill>
              </a:defRPr>
            </a:lvl3pPr>
            <a:lvl4pPr marL="6055065" indent="0">
              <a:buNone/>
              <a:defRPr sz="7063">
                <a:solidFill>
                  <a:schemeClr val="tx1">
                    <a:tint val="75000"/>
                  </a:schemeClr>
                </a:solidFill>
              </a:defRPr>
            </a:lvl4pPr>
            <a:lvl5pPr marL="8073420" indent="0">
              <a:buNone/>
              <a:defRPr sz="7063">
                <a:solidFill>
                  <a:schemeClr val="tx1">
                    <a:tint val="75000"/>
                  </a:schemeClr>
                </a:solidFill>
              </a:defRPr>
            </a:lvl5pPr>
            <a:lvl6pPr marL="10091776" indent="0">
              <a:buNone/>
              <a:defRPr sz="7063">
                <a:solidFill>
                  <a:schemeClr val="tx1">
                    <a:tint val="75000"/>
                  </a:schemeClr>
                </a:solidFill>
              </a:defRPr>
            </a:lvl6pPr>
            <a:lvl7pPr marL="12110131" indent="0">
              <a:buNone/>
              <a:defRPr sz="7063">
                <a:solidFill>
                  <a:schemeClr val="tx1">
                    <a:tint val="75000"/>
                  </a:schemeClr>
                </a:solidFill>
              </a:defRPr>
            </a:lvl7pPr>
            <a:lvl8pPr marL="14128486" indent="0">
              <a:buNone/>
              <a:defRPr sz="7063">
                <a:solidFill>
                  <a:schemeClr val="tx1">
                    <a:tint val="75000"/>
                  </a:schemeClr>
                </a:solidFill>
              </a:defRPr>
            </a:lvl8pPr>
            <a:lvl9pPr marL="16146841" indent="0">
              <a:buNone/>
              <a:defRPr sz="706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28622158-5853-4EC2-957C-EDB38D386651}" type="datetimeFigureOut">
              <a:rPr lang="fr-FR" smtClean="0"/>
              <a:pPr/>
              <a:t>15/06/2022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51EDC48-6271-47DA-8FC2-1DE2BBF26422}" type="slidenum">
              <a:rPr lang="fr-FR" smtClean="0"/>
              <a:pPr/>
              <a:t>‹#›</a:t>
            </a:fld>
            <a:endParaRPr lang="fr-FR"/>
          </a:p>
        </p:txBody>
      </p:sp>
    </p:spTree>
    <p:extLst>
      <p:ext uri="{BB962C8B-B14F-4D97-AF65-F5344CB8AC3E}">
        <p14:creationId xmlns:p14="http://schemas.microsoft.com/office/powerpoint/2010/main" val="4050025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942759" y="8059374"/>
            <a:ext cx="18191599" cy="1920934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21669405" y="8059374"/>
            <a:ext cx="18191599" cy="1920934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28622158-5853-4EC2-957C-EDB38D386651}" type="datetimeFigureOut">
              <a:rPr lang="fr-FR" smtClean="0"/>
              <a:pPr/>
              <a:t>15/06/2022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51EDC48-6271-47DA-8FC2-1DE2BBF26422}" type="slidenum">
              <a:rPr lang="fr-FR" smtClean="0"/>
              <a:pPr/>
              <a:t>‹#›</a:t>
            </a:fld>
            <a:endParaRPr lang="fr-FR"/>
          </a:p>
        </p:txBody>
      </p:sp>
    </p:spTree>
    <p:extLst>
      <p:ext uri="{BB962C8B-B14F-4D97-AF65-F5344CB8AC3E}">
        <p14:creationId xmlns:p14="http://schemas.microsoft.com/office/powerpoint/2010/main" val="194821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2948334" y="1611882"/>
            <a:ext cx="36918246" cy="5851808"/>
          </a:xfrm>
        </p:spPr>
        <p:txBody>
          <a:bodyPr/>
          <a:lstStyle/>
          <a:p>
            <a:r>
              <a:rPr lang="fr-FR"/>
              <a:t>Modifiez le style du titre</a:t>
            </a:r>
            <a:endParaRPr lang="en-US" dirty="0"/>
          </a:p>
        </p:txBody>
      </p:sp>
      <p:sp>
        <p:nvSpPr>
          <p:cNvPr id="3" name="Text Placeholder 2"/>
          <p:cNvSpPr>
            <a:spLocks noGrp="1"/>
          </p:cNvSpPr>
          <p:nvPr>
            <p:ph type="body" idx="1"/>
          </p:nvPr>
        </p:nvSpPr>
        <p:spPr>
          <a:xfrm>
            <a:off x="2948339" y="7421634"/>
            <a:ext cx="18107995" cy="3637228"/>
          </a:xfrm>
        </p:spPr>
        <p:txBody>
          <a:bodyPr anchor="b"/>
          <a:lstStyle>
            <a:lvl1pPr marL="0" indent="0">
              <a:buNone/>
              <a:defRPr sz="10595" b="1"/>
            </a:lvl1pPr>
            <a:lvl2pPr marL="2018355" indent="0">
              <a:buNone/>
              <a:defRPr sz="8829" b="1"/>
            </a:lvl2pPr>
            <a:lvl3pPr marL="4036710" indent="0">
              <a:buNone/>
              <a:defRPr sz="7946" b="1"/>
            </a:lvl3pPr>
            <a:lvl4pPr marL="6055065" indent="0">
              <a:buNone/>
              <a:defRPr sz="7063" b="1"/>
            </a:lvl4pPr>
            <a:lvl5pPr marL="8073420" indent="0">
              <a:buNone/>
              <a:defRPr sz="7063" b="1"/>
            </a:lvl5pPr>
            <a:lvl6pPr marL="10091776" indent="0">
              <a:buNone/>
              <a:defRPr sz="7063" b="1"/>
            </a:lvl6pPr>
            <a:lvl7pPr marL="12110131" indent="0">
              <a:buNone/>
              <a:defRPr sz="7063" b="1"/>
            </a:lvl7pPr>
            <a:lvl8pPr marL="14128486" indent="0">
              <a:buNone/>
              <a:defRPr sz="7063" b="1"/>
            </a:lvl8pPr>
            <a:lvl9pPr marL="16146841" indent="0">
              <a:buNone/>
              <a:defRPr sz="7063" b="1"/>
            </a:lvl9pPr>
          </a:lstStyle>
          <a:p>
            <a:pPr lvl="0"/>
            <a:r>
              <a:rPr lang="fr-FR"/>
              <a:t>Cliquez pour modifier les styles du texte du masque</a:t>
            </a:r>
          </a:p>
        </p:txBody>
      </p:sp>
      <p:sp>
        <p:nvSpPr>
          <p:cNvPr id="4" name="Content Placeholder 3"/>
          <p:cNvSpPr>
            <a:spLocks noGrp="1"/>
          </p:cNvSpPr>
          <p:nvPr>
            <p:ph sz="half" idx="2"/>
          </p:nvPr>
        </p:nvSpPr>
        <p:spPr>
          <a:xfrm>
            <a:off x="2948339" y="11058863"/>
            <a:ext cx="18107995" cy="1626592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21669408" y="7421634"/>
            <a:ext cx="18197174" cy="3637228"/>
          </a:xfrm>
        </p:spPr>
        <p:txBody>
          <a:bodyPr anchor="b"/>
          <a:lstStyle>
            <a:lvl1pPr marL="0" indent="0">
              <a:buNone/>
              <a:defRPr sz="10595" b="1"/>
            </a:lvl1pPr>
            <a:lvl2pPr marL="2018355" indent="0">
              <a:buNone/>
              <a:defRPr sz="8829" b="1"/>
            </a:lvl2pPr>
            <a:lvl3pPr marL="4036710" indent="0">
              <a:buNone/>
              <a:defRPr sz="7946" b="1"/>
            </a:lvl3pPr>
            <a:lvl4pPr marL="6055065" indent="0">
              <a:buNone/>
              <a:defRPr sz="7063" b="1"/>
            </a:lvl4pPr>
            <a:lvl5pPr marL="8073420" indent="0">
              <a:buNone/>
              <a:defRPr sz="7063" b="1"/>
            </a:lvl5pPr>
            <a:lvl6pPr marL="10091776" indent="0">
              <a:buNone/>
              <a:defRPr sz="7063" b="1"/>
            </a:lvl6pPr>
            <a:lvl7pPr marL="12110131" indent="0">
              <a:buNone/>
              <a:defRPr sz="7063" b="1"/>
            </a:lvl7pPr>
            <a:lvl8pPr marL="14128486" indent="0">
              <a:buNone/>
              <a:defRPr sz="7063" b="1"/>
            </a:lvl8pPr>
            <a:lvl9pPr marL="16146841" indent="0">
              <a:buNone/>
              <a:defRPr sz="7063" b="1"/>
            </a:lvl9pPr>
          </a:lstStyle>
          <a:p>
            <a:pPr lvl="0"/>
            <a:r>
              <a:rPr lang="fr-FR"/>
              <a:t>Cliquez pour modifier les styles du texte du masque</a:t>
            </a:r>
          </a:p>
        </p:txBody>
      </p:sp>
      <p:sp>
        <p:nvSpPr>
          <p:cNvPr id="6" name="Content Placeholder 5"/>
          <p:cNvSpPr>
            <a:spLocks noGrp="1"/>
          </p:cNvSpPr>
          <p:nvPr>
            <p:ph sz="quarter" idx="4"/>
          </p:nvPr>
        </p:nvSpPr>
        <p:spPr>
          <a:xfrm>
            <a:off x="21669408" y="11058863"/>
            <a:ext cx="18197174" cy="1626592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28622158-5853-4EC2-957C-EDB38D386651}" type="datetimeFigureOut">
              <a:rPr lang="fr-FR" smtClean="0"/>
              <a:pPr/>
              <a:t>15/06/2022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51EDC48-6271-47DA-8FC2-1DE2BBF26422}" type="slidenum">
              <a:rPr lang="fr-FR" smtClean="0"/>
              <a:pPr/>
              <a:t>‹#›</a:t>
            </a:fld>
            <a:endParaRPr lang="fr-FR"/>
          </a:p>
        </p:txBody>
      </p:sp>
    </p:spTree>
    <p:extLst>
      <p:ext uri="{BB962C8B-B14F-4D97-AF65-F5344CB8AC3E}">
        <p14:creationId xmlns:p14="http://schemas.microsoft.com/office/powerpoint/2010/main" val="4206193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28622158-5853-4EC2-957C-EDB38D386651}" type="datetimeFigureOut">
              <a:rPr lang="fr-FR" smtClean="0"/>
              <a:pPr/>
              <a:t>15/06/2022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51EDC48-6271-47DA-8FC2-1DE2BBF26422}" type="slidenum">
              <a:rPr lang="fr-FR" smtClean="0"/>
              <a:pPr/>
              <a:t>‹#›</a:t>
            </a:fld>
            <a:endParaRPr lang="fr-FR"/>
          </a:p>
        </p:txBody>
      </p:sp>
    </p:spTree>
    <p:extLst>
      <p:ext uri="{BB962C8B-B14F-4D97-AF65-F5344CB8AC3E}">
        <p14:creationId xmlns:p14="http://schemas.microsoft.com/office/powerpoint/2010/main" val="497128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622158-5853-4EC2-957C-EDB38D386651}" type="datetimeFigureOut">
              <a:rPr lang="fr-FR" smtClean="0"/>
              <a:pPr/>
              <a:t>15/06/2022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D51EDC48-6271-47DA-8FC2-1DE2BBF26422}" type="slidenum">
              <a:rPr lang="fr-FR" smtClean="0"/>
              <a:pPr/>
              <a:t>‹#›</a:t>
            </a:fld>
            <a:endParaRPr lang="fr-FR"/>
          </a:p>
        </p:txBody>
      </p:sp>
    </p:spTree>
    <p:extLst>
      <p:ext uri="{BB962C8B-B14F-4D97-AF65-F5344CB8AC3E}">
        <p14:creationId xmlns:p14="http://schemas.microsoft.com/office/powerpoint/2010/main" val="1466284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948334" y="2018348"/>
            <a:ext cx="13805328" cy="7064216"/>
          </a:xfrm>
        </p:spPr>
        <p:txBody>
          <a:bodyPr anchor="b"/>
          <a:lstStyle>
            <a:lvl1pPr>
              <a:defRPr sz="14127"/>
            </a:lvl1pPr>
          </a:lstStyle>
          <a:p>
            <a:r>
              <a:rPr lang="fr-FR"/>
              <a:t>Modifiez le style du titre</a:t>
            </a:r>
            <a:endParaRPr lang="en-US" dirty="0"/>
          </a:p>
        </p:txBody>
      </p:sp>
      <p:sp>
        <p:nvSpPr>
          <p:cNvPr id="3" name="Content Placeholder 2"/>
          <p:cNvSpPr>
            <a:spLocks noGrp="1"/>
          </p:cNvSpPr>
          <p:nvPr>
            <p:ph idx="1"/>
          </p:nvPr>
        </p:nvSpPr>
        <p:spPr>
          <a:xfrm>
            <a:off x="18197174" y="4359077"/>
            <a:ext cx="21669405" cy="21515024"/>
          </a:xfrm>
        </p:spPr>
        <p:txBody>
          <a:bodyPr/>
          <a:lstStyle>
            <a:lvl1pPr>
              <a:defRPr sz="14127"/>
            </a:lvl1pPr>
            <a:lvl2pPr>
              <a:defRPr sz="12361"/>
            </a:lvl2pPr>
            <a:lvl3pPr>
              <a:defRPr sz="10595"/>
            </a:lvl3pPr>
            <a:lvl4pPr>
              <a:defRPr sz="8829"/>
            </a:lvl4pPr>
            <a:lvl5pPr>
              <a:defRPr sz="8829"/>
            </a:lvl5pPr>
            <a:lvl6pPr>
              <a:defRPr sz="8829"/>
            </a:lvl6pPr>
            <a:lvl7pPr>
              <a:defRPr sz="8829"/>
            </a:lvl7pPr>
            <a:lvl8pPr>
              <a:defRPr sz="8829"/>
            </a:lvl8pPr>
            <a:lvl9pPr>
              <a:defRPr sz="8829"/>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948334" y="9082564"/>
            <a:ext cx="13805328" cy="16826573"/>
          </a:xfrm>
        </p:spPr>
        <p:txBody>
          <a:bodyPr/>
          <a:lstStyle>
            <a:lvl1pPr marL="0" indent="0">
              <a:buNone/>
              <a:defRPr sz="7063"/>
            </a:lvl1pPr>
            <a:lvl2pPr marL="2018355" indent="0">
              <a:buNone/>
              <a:defRPr sz="6180"/>
            </a:lvl2pPr>
            <a:lvl3pPr marL="4036710" indent="0">
              <a:buNone/>
              <a:defRPr sz="5298"/>
            </a:lvl3pPr>
            <a:lvl4pPr marL="6055065" indent="0">
              <a:buNone/>
              <a:defRPr sz="4415"/>
            </a:lvl4pPr>
            <a:lvl5pPr marL="8073420" indent="0">
              <a:buNone/>
              <a:defRPr sz="4415"/>
            </a:lvl5pPr>
            <a:lvl6pPr marL="10091776" indent="0">
              <a:buNone/>
              <a:defRPr sz="4415"/>
            </a:lvl6pPr>
            <a:lvl7pPr marL="12110131" indent="0">
              <a:buNone/>
              <a:defRPr sz="4415"/>
            </a:lvl7pPr>
            <a:lvl8pPr marL="14128486" indent="0">
              <a:buNone/>
              <a:defRPr sz="4415"/>
            </a:lvl8pPr>
            <a:lvl9pPr marL="16146841" indent="0">
              <a:buNone/>
              <a:defRPr sz="4415"/>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28622158-5853-4EC2-957C-EDB38D386651}" type="datetimeFigureOut">
              <a:rPr lang="fr-FR" smtClean="0"/>
              <a:pPr/>
              <a:t>15/06/2022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51EDC48-6271-47DA-8FC2-1DE2BBF26422}" type="slidenum">
              <a:rPr lang="fr-FR" smtClean="0"/>
              <a:pPr/>
              <a:t>‹#›</a:t>
            </a:fld>
            <a:endParaRPr lang="fr-FR"/>
          </a:p>
        </p:txBody>
      </p:sp>
    </p:spTree>
    <p:extLst>
      <p:ext uri="{BB962C8B-B14F-4D97-AF65-F5344CB8AC3E}">
        <p14:creationId xmlns:p14="http://schemas.microsoft.com/office/powerpoint/2010/main" val="1717280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948334" y="2018348"/>
            <a:ext cx="13805328" cy="7064216"/>
          </a:xfrm>
        </p:spPr>
        <p:txBody>
          <a:bodyPr anchor="b"/>
          <a:lstStyle>
            <a:lvl1pPr>
              <a:defRPr sz="14127"/>
            </a:lvl1pPr>
          </a:lstStyle>
          <a:p>
            <a:r>
              <a:rPr lang="fr-FR"/>
              <a:t>Modifiez le style du titre</a:t>
            </a:r>
            <a:endParaRPr lang="en-US" dirty="0"/>
          </a:p>
        </p:txBody>
      </p:sp>
      <p:sp>
        <p:nvSpPr>
          <p:cNvPr id="3" name="Picture Placeholder 2"/>
          <p:cNvSpPr>
            <a:spLocks noGrp="1" noChangeAspect="1"/>
          </p:cNvSpPr>
          <p:nvPr>
            <p:ph type="pic" idx="1"/>
          </p:nvPr>
        </p:nvSpPr>
        <p:spPr>
          <a:xfrm>
            <a:off x="18197174" y="4359077"/>
            <a:ext cx="21669405" cy="21515024"/>
          </a:xfrm>
        </p:spPr>
        <p:txBody>
          <a:bodyPr anchor="t"/>
          <a:lstStyle>
            <a:lvl1pPr marL="0" indent="0">
              <a:buNone/>
              <a:defRPr sz="14127"/>
            </a:lvl1pPr>
            <a:lvl2pPr marL="2018355" indent="0">
              <a:buNone/>
              <a:defRPr sz="12361"/>
            </a:lvl2pPr>
            <a:lvl3pPr marL="4036710" indent="0">
              <a:buNone/>
              <a:defRPr sz="10595"/>
            </a:lvl3pPr>
            <a:lvl4pPr marL="6055065" indent="0">
              <a:buNone/>
              <a:defRPr sz="8829"/>
            </a:lvl4pPr>
            <a:lvl5pPr marL="8073420" indent="0">
              <a:buNone/>
              <a:defRPr sz="8829"/>
            </a:lvl5pPr>
            <a:lvl6pPr marL="10091776" indent="0">
              <a:buNone/>
              <a:defRPr sz="8829"/>
            </a:lvl6pPr>
            <a:lvl7pPr marL="12110131" indent="0">
              <a:buNone/>
              <a:defRPr sz="8829"/>
            </a:lvl7pPr>
            <a:lvl8pPr marL="14128486" indent="0">
              <a:buNone/>
              <a:defRPr sz="8829"/>
            </a:lvl8pPr>
            <a:lvl9pPr marL="16146841" indent="0">
              <a:buNone/>
              <a:defRPr sz="8829"/>
            </a:lvl9pPr>
          </a:lstStyle>
          <a:p>
            <a:r>
              <a:rPr lang="fr-FR"/>
              <a:t>Cliquez sur l'icône pour ajouter une image</a:t>
            </a:r>
            <a:endParaRPr lang="en-US" dirty="0"/>
          </a:p>
        </p:txBody>
      </p:sp>
      <p:sp>
        <p:nvSpPr>
          <p:cNvPr id="4" name="Text Placeholder 3"/>
          <p:cNvSpPr>
            <a:spLocks noGrp="1"/>
          </p:cNvSpPr>
          <p:nvPr>
            <p:ph type="body" sz="half" idx="2"/>
          </p:nvPr>
        </p:nvSpPr>
        <p:spPr>
          <a:xfrm>
            <a:off x="2948334" y="9082564"/>
            <a:ext cx="13805328" cy="16826573"/>
          </a:xfrm>
        </p:spPr>
        <p:txBody>
          <a:bodyPr/>
          <a:lstStyle>
            <a:lvl1pPr marL="0" indent="0">
              <a:buNone/>
              <a:defRPr sz="7063"/>
            </a:lvl1pPr>
            <a:lvl2pPr marL="2018355" indent="0">
              <a:buNone/>
              <a:defRPr sz="6180"/>
            </a:lvl2pPr>
            <a:lvl3pPr marL="4036710" indent="0">
              <a:buNone/>
              <a:defRPr sz="5298"/>
            </a:lvl3pPr>
            <a:lvl4pPr marL="6055065" indent="0">
              <a:buNone/>
              <a:defRPr sz="4415"/>
            </a:lvl4pPr>
            <a:lvl5pPr marL="8073420" indent="0">
              <a:buNone/>
              <a:defRPr sz="4415"/>
            </a:lvl5pPr>
            <a:lvl6pPr marL="10091776" indent="0">
              <a:buNone/>
              <a:defRPr sz="4415"/>
            </a:lvl6pPr>
            <a:lvl7pPr marL="12110131" indent="0">
              <a:buNone/>
              <a:defRPr sz="4415"/>
            </a:lvl7pPr>
            <a:lvl8pPr marL="14128486" indent="0">
              <a:buNone/>
              <a:defRPr sz="4415"/>
            </a:lvl8pPr>
            <a:lvl9pPr marL="16146841" indent="0">
              <a:buNone/>
              <a:defRPr sz="4415"/>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28622158-5853-4EC2-957C-EDB38D386651}" type="datetimeFigureOut">
              <a:rPr lang="fr-FR" smtClean="0"/>
              <a:pPr/>
              <a:t>15/06/2022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51EDC48-6271-47DA-8FC2-1DE2BBF26422}" type="slidenum">
              <a:rPr lang="fr-FR" smtClean="0"/>
              <a:pPr/>
              <a:t>‹#›</a:t>
            </a:fld>
            <a:endParaRPr lang="fr-FR"/>
          </a:p>
        </p:txBody>
      </p:sp>
    </p:spTree>
    <p:extLst>
      <p:ext uri="{BB962C8B-B14F-4D97-AF65-F5344CB8AC3E}">
        <p14:creationId xmlns:p14="http://schemas.microsoft.com/office/powerpoint/2010/main" val="1502021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42759" y="1611882"/>
            <a:ext cx="36918246" cy="5851808"/>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2942759" y="8059374"/>
            <a:ext cx="36918246" cy="19209345"/>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2942759" y="28060644"/>
            <a:ext cx="9630847" cy="1611875"/>
          </a:xfrm>
          <a:prstGeom prst="rect">
            <a:avLst/>
          </a:prstGeom>
        </p:spPr>
        <p:txBody>
          <a:bodyPr vert="horz" lIns="91440" tIns="45720" rIns="91440" bIns="45720" rtlCol="0" anchor="ctr"/>
          <a:lstStyle>
            <a:lvl1pPr algn="l">
              <a:defRPr sz="5298">
                <a:solidFill>
                  <a:schemeClr val="tx1">
                    <a:tint val="75000"/>
                  </a:schemeClr>
                </a:solidFill>
              </a:defRPr>
            </a:lvl1pPr>
          </a:lstStyle>
          <a:p>
            <a:fld id="{28622158-5853-4EC2-957C-EDB38D386651}" type="datetimeFigureOut">
              <a:rPr lang="fr-FR" smtClean="0"/>
              <a:pPr/>
              <a:t>15/06/2022</a:t>
            </a:fld>
            <a:endParaRPr lang="fr-FR"/>
          </a:p>
        </p:txBody>
      </p:sp>
      <p:sp>
        <p:nvSpPr>
          <p:cNvPr id="5" name="Footer Placeholder 4"/>
          <p:cNvSpPr>
            <a:spLocks noGrp="1"/>
          </p:cNvSpPr>
          <p:nvPr>
            <p:ph type="ftr" sz="quarter" idx="3"/>
          </p:nvPr>
        </p:nvSpPr>
        <p:spPr>
          <a:xfrm>
            <a:off x="14178747" y="28060644"/>
            <a:ext cx="14446270" cy="1611875"/>
          </a:xfrm>
          <a:prstGeom prst="rect">
            <a:avLst/>
          </a:prstGeom>
        </p:spPr>
        <p:txBody>
          <a:bodyPr vert="horz" lIns="91440" tIns="45720" rIns="91440" bIns="45720" rtlCol="0" anchor="ctr"/>
          <a:lstStyle>
            <a:lvl1pPr algn="ctr">
              <a:defRPr sz="5298">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30230157" y="28060644"/>
            <a:ext cx="9630847" cy="1611875"/>
          </a:xfrm>
          <a:prstGeom prst="rect">
            <a:avLst/>
          </a:prstGeom>
        </p:spPr>
        <p:txBody>
          <a:bodyPr vert="horz" lIns="91440" tIns="45720" rIns="91440" bIns="45720" rtlCol="0" anchor="ctr"/>
          <a:lstStyle>
            <a:lvl1pPr algn="r">
              <a:defRPr sz="5298">
                <a:solidFill>
                  <a:schemeClr val="tx1">
                    <a:tint val="75000"/>
                  </a:schemeClr>
                </a:solidFill>
              </a:defRPr>
            </a:lvl1pPr>
          </a:lstStyle>
          <a:p>
            <a:fld id="{D51EDC48-6271-47DA-8FC2-1DE2BBF26422}" type="slidenum">
              <a:rPr lang="fr-FR" smtClean="0"/>
              <a:pPr/>
              <a:t>‹#›</a:t>
            </a:fld>
            <a:endParaRPr lang="fr-FR"/>
          </a:p>
        </p:txBody>
      </p:sp>
    </p:spTree>
    <p:extLst>
      <p:ext uri="{BB962C8B-B14F-4D97-AF65-F5344CB8AC3E}">
        <p14:creationId xmlns:p14="http://schemas.microsoft.com/office/powerpoint/2010/main" val="28853473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036710" rtl="0" eaLnBrk="1" latinLnBrk="0" hangingPunct="1">
        <a:lnSpc>
          <a:spcPct val="90000"/>
        </a:lnSpc>
        <a:spcBef>
          <a:spcPct val="0"/>
        </a:spcBef>
        <a:buNone/>
        <a:defRPr sz="19424" kern="1200">
          <a:solidFill>
            <a:schemeClr val="tx1"/>
          </a:solidFill>
          <a:latin typeface="+mj-lt"/>
          <a:ea typeface="+mj-ea"/>
          <a:cs typeface="+mj-cs"/>
        </a:defRPr>
      </a:lvl1pPr>
    </p:titleStyle>
    <p:bodyStyle>
      <a:lvl1pPr marL="1009178" indent="-1009178" algn="l" defTabSz="4036710" rtl="0" eaLnBrk="1" latinLnBrk="0" hangingPunct="1">
        <a:lnSpc>
          <a:spcPct val="90000"/>
        </a:lnSpc>
        <a:spcBef>
          <a:spcPts val="4415"/>
        </a:spcBef>
        <a:buFont typeface="Arial" panose="020B0604020202020204" pitchFamily="34" charset="0"/>
        <a:buChar char="•"/>
        <a:defRPr sz="12361" kern="1200">
          <a:solidFill>
            <a:schemeClr val="tx1"/>
          </a:solidFill>
          <a:latin typeface="+mn-lt"/>
          <a:ea typeface="+mn-ea"/>
          <a:cs typeface="+mn-cs"/>
        </a:defRPr>
      </a:lvl1pPr>
      <a:lvl2pPr marL="3027533" indent="-1009178" algn="l" defTabSz="4036710" rtl="0" eaLnBrk="1" latinLnBrk="0" hangingPunct="1">
        <a:lnSpc>
          <a:spcPct val="90000"/>
        </a:lnSpc>
        <a:spcBef>
          <a:spcPts val="2207"/>
        </a:spcBef>
        <a:buFont typeface="Arial" panose="020B0604020202020204" pitchFamily="34" charset="0"/>
        <a:buChar char="•"/>
        <a:defRPr sz="10595" kern="1200">
          <a:solidFill>
            <a:schemeClr val="tx1"/>
          </a:solidFill>
          <a:latin typeface="+mn-lt"/>
          <a:ea typeface="+mn-ea"/>
          <a:cs typeface="+mn-cs"/>
        </a:defRPr>
      </a:lvl2pPr>
      <a:lvl3pPr marL="5045888" indent="-1009178" algn="l" defTabSz="4036710" rtl="0" eaLnBrk="1" latinLnBrk="0" hangingPunct="1">
        <a:lnSpc>
          <a:spcPct val="90000"/>
        </a:lnSpc>
        <a:spcBef>
          <a:spcPts val="2207"/>
        </a:spcBef>
        <a:buFont typeface="Arial" panose="020B0604020202020204" pitchFamily="34" charset="0"/>
        <a:buChar char="•"/>
        <a:defRPr sz="8829" kern="1200">
          <a:solidFill>
            <a:schemeClr val="tx1"/>
          </a:solidFill>
          <a:latin typeface="+mn-lt"/>
          <a:ea typeface="+mn-ea"/>
          <a:cs typeface="+mn-cs"/>
        </a:defRPr>
      </a:lvl3pPr>
      <a:lvl4pPr marL="706424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4pPr>
      <a:lvl5pPr marL="9082598"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5pPr>
      <a:lvl6pPr marL="1110095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6pPr>
      <a:lvl7pPr marL="13119308"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7pPr>
      <a:lvl8pPr marL="1513766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8pPr>
      <a:lvl9pPr marL="17156019"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9pPr>
    </p:bodyStyle>
    <p:otherStyle>
      <a:defPPr>
        <a:defRPr lang="en-US"/>
      </a:defPPr>
      <a:lvl1pPr marL="0" algn="l" defTabSz="4036710" rtl="0" eaLnBrk="1" latinLnBrk="0" hangingPunct="1">
        <a:defRPr sz="7946" kern="1200">
          <a:solidFill>
            <a:schemeClr val="tx1"/>
          </a:solidFill>
          <a:latin typeface="+mn-lt"/>
          <a:ea typeface="+mn-ea"/>
          <a:cs typeface="+mn-cs"/>
        </a:defRPr>
      </a:lvl1pPr>
      <a:lvl2pPr marL="2018355" algn="l" defTabSz="4036710" rtl="0" eaLnBrk="1" latinLnBrk="0" hangingPunct="1">
        <a:defRPr sz="7946" kern="1200">
          <a:solidFill>
            <a:schemeClr val="tx1"/>
          </a:solidFill>
          <a:latin typeface="+mn-lt"/>
          <a:ea typeface="+mn-ea"/>
          <a:cs typeface="+mn-cs"/>
        </a:defRPr>
      </a:lvl2pPr>
      <a:lvl3pPr marL="4036710" algn="l" defTabSz="4036710" rtl="0" eaLnBrk="1" latinLnBrk="0" hangingPunct="1">
        <a:defRPr sz="7946" kern="1200">
          <a:solidFill>
            <a:schemeClr val="tx1"/>
          </a:solidFill>
          <a:latin typeface="+mn-lt"/>
          <a:ea typeface="+mn-ea"/>
          <a:cs typeface="+mn-cs"/>
        </a:defRPr>
      </a:lvl3pPr>
      <a:lvl4pPr marL="6055065" algn="l" defTabSz="4036710" rtl="0" eaLnBrk="1" latinLnBrk="0" hangingPunct="1">
        <a:defRPr sz="7946" kern="1200">
          <a:solidFill>
            <a:schemeClr val="tx1"/>
          </a:solidFill>
          <a:latin typeface="+mn-lt"/>
          <a:ea typeface="+mn-ea"/>
          <a:cs typeface="+mn-cs"/>
        </a:defRPr>
      </a:lvl4pPr>
      <a:lvl5pPr marL="8073420" algn="l" defTabSz="4036710" rtl="0" eaLnBrk="1" latinLnBrk="0" hangingPunct="1">
        <a:defRPr sz="7946" kern="1200">
          <a:solidFill>
            <a:schemeClr val="tx1"/>
          </a:solidFill>
          <a:latin typeface="+mn-lt"/>
          <a:ea typeface="+mn-ea"/>
          <a:cs typeface="+mn-cs"/>
        </a:defRPr>
      </a:lvl5pPr>
      <a:lvl6pPr marL="10091776" algn="l" defTabSz="4036710" rtl="0" eaLnBrk="1" latinLnBrk="0" hangingPunct="1">
        <a:defRPr sz="7946" kern="1200">
          <a:solidFill>
            <a:schemeClr val="tx1"/>
          </a:solidFill>
          <a:latin typeface="+mn-lt"/>
          <a:ea typeface="+mn-ea"/>
          <a:cs typeface="+mn-cs"/>
        </a:defRPr>
      </a:lvl6pPr>
      <a:lvl7pPr marL="12110131" algn="l" defTabSz="4036710" rtl="0" eaLnBrk="1" latinLnBrk="0" hangingPunct="1">
        <a:defRPr sz="7946" kern="1200">
          <a:solidFill>
            <a:schemeClr val="tx1"/>
          </a:solidFill>
          <a:latin typeface="+mn-lt"/>
          <a:ea typeface="+mn-ea"/>
          <a:cs typeface="+mn-cs"/>
        </a:defRPr>
      </a:lvl7pPr>
      <a:lvl8pPr marL="14128486" algn="l" defTabSz="4036710" rtl="0" eaLnBrk="1" latinLnBrk="0" hangingPunct="1">
        <a:defRPr sz="7946" kern="1200">
          <a:solidFill>
            <a:schemeClr val="tx1"/>
          </a:solidFill>
          <a:latin typeface="+mn-lt"/>
          <a:ea typeface="+mn-ea"/>
          <a:cs typeface="+mn-cs"/>
        </a:defRPr>
      </a:lvl8pPr>
      <a:lvl9pPr marL="16146841" algn="l" defTabSz="4036710" rtl="0" eaLnBrk="1" latinLnBrk="0" hangingPunct="1">
        <a:defRPr sz="79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jpeg"/><Relationship Id="rId18" Type="http://schemas.openxmlformats.org/officeDocument/2006/relationships/image" Target="../media/image15.jpeg"/><Relationship Id="rId3" Type="http://schemas.openxmlformats.org/officeDocument/2006/relationships/hyperlink" Target="mailto:contact@secu-rat.fr" TargetMode="External"/><Relationship Id="rId7" Type="http://schemas.openxmlformats.org/officeDocument/2006/relationships/image" Target="../media/image4.jpeg"/><Relationship Id="rId12" Type="http://schemas.openxmlformats.org/officeDocument/2006/relationships/image" Target="../media/image9.jpeg"/><Relationship Id="rId17" Type="http://schemas.openxmlformats.org/officeDocument/2006/relationships/image" Target="../media/image14.jpeg"/><Relationship Id="rId2" Type="http://schemas.openxmlformats.org/officeDocument/2006/relationships/image" Target="../media/image1.png"/><Relationship Id="rId16" Type="http://schemas.openxmlformats.org/officeDocument/2006/relationships/image" Target="../media/image13.jpeg"/><Relationship Id="rId20" Type="http://schemas.openxmlformats.org/officeDocument/2006/relationships/image" Target="../media/image17.jpeg"/><Relationship Id="rId1" Type="http://schemas.openxmlformats.org/officeDocument/2006/relationships/slideLayout" Target="../slideLayouts/slideLayout1.xml"/><Relationship Id="rId6" Type="http://schemas.openxmlformats.org/officeDocument/2006/relationships/image" Target="../media/image8.svg"/><Relationship Id="rId11" Type="http://schemas.openxmlformats.org/officeDocument/2006/relationships/image" Target="../media/image8.jpeg"/><Relationship Id="rId5" Type="http://schemas.openxmlformats.org/officeDocument/2006/relationships/image" Target="../media/image3.png"/><Relationship Id="rId15" Type="http://schemas.openxmlformats.org/officeDocument/2006/relationships/image" Target="../media/image12.jpeg"/><Relationship Id="rId10" Type="http://schemas.openxmlformats.org/officeDocument/2006/relationships/image" Target="../media/image7.jpeg"/><Relationship Id="rId19" Type="http://schemas.openxmlformats.org/officeDocument/2006/relationships/image" Target="../media/image16.jpeg"/><Relationship Id="rId4" Type="http://schemas.openxmlformats.org/officeDocument/2006/relationships/image" Target="../media/image2.png"/><Relationship Id="rId9" Type="http://schemas.openxmlformats.org/officeDocument/2006/relationships/image" Target="../media/image6.jpeg"/><Relationship Id="rId1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6" name="Image 105">
            <a:extLst>
              <a:ext uri="{FF2B5EF4-FFF2-40B4-BE49-F238E27FC236}">
                <a16:creationId xmlns:a16="http://schemas.microsoft.com/office/drawing/2014/main" id="{EACDC8A0-0D0B-E5D3-8340-0B029995AEC7}"/>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19237" y="2078293"/>
            <a:ext cx="3495325" cy="2036218"/>
          </a:xfrm>
          <a:prstGeom prst="rect">
            <a:avLst/>
          </a:prstGeom>
        </p:spPr>
      </p:pic>
      <p:sp>
        <p:nvSpPr>
          <p:cNvPr id="4" name="Rectangle 1">
            <a:extLst>
              <a:ext uri="{FF2B5EF4-FFF2-40B4-BE49-F238E27FC236}">
                <a16:creationId xmlns:a16="http://schemas.microsoft.com/office/drawing/2014/main" id="{C34C5791-C911-42E5-BDC5-2B6434930BFA}"/>
              </a:ext>
            </a:extLst>
          </p:cNvPr>
          <p:cNvSpPr>
            <a:spLocks noChangeArrowheads="1"/>
          </p:cNvSpPr>
          <p:nvPr/>
        </p:nvSpPr>
        <p:spPr bwMode="auto">
          <a:xfrm>
            <a:off x="628650" y="-98706"/>
            <a:ext cx="35147250" cy="3409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4240" tIns="42120" rIns="84240" bIns="42120" anchor="ctr">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 pos="23888700" algn="l"/>
              </a:tabLst>
              <a:defRPr>
                <a:solidFill>
                  <a:srgbClr val="000000"/>
                </a:solidFill>
                <a:latin typeface="Arial" panose="020B0604020202020204" pitchFamily="34" charset="0"/>
                <a:cs typeface="Lucida Sans Unicode" panose="020B0602030504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 pos="23888700" algn="l"/>
              </a:tabLst>
              <a:defRPr>
                <a:solidFill>
                  <a:srgbClr val="000000"/>
                </a:solidFill>
                <a:latin typeface="Arial" panose="020B0604020202020204" pitchFamily="34" charset="0"/>
                <a:cs typeface="Lucida Sans Unicode" panose="020B0602030504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 pos="23888700" algn="l"/>
              </a:tabLst>
              <a:defRPr>
                <a:solidFill>
                  <a:srgbClr val="000000"/>
                </a:solidFill>
                <a:latin typeface="Arial" panose="020B0604020202020204" pitchFamily="34" charset="0"/>
                <a:cs typeface="Lucida Sans Unicode" panose="020B0602030504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 pos="23888700" algn="l"/>
              </a:tabLst>
              <a:defRPr>
                <a:solidFill>
                  <a:srgbClr val="000000"/>
                </a:solidFill>
                <a:latin typeface="Arial" panose="020B0604020202020204" pitchFamily="34" charset="0"/>
                <a:cs typeface="Lucida Sans Unicode" panose="020B0602030504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 pos="23888700" algn="l"/>
              </a:tabLst>
              <a:defRPr>
                <a:solidFill>
                  <a:srgbClr val="000000"/>
                </a:solidFill>
                <a:latin typeface="Arial" panose="020B0604020202020204" pitchFamily="34" charset="0"/>
                <a:cs typeface="Lucida Sans Unicode" panose="020B0602030504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 pos="23888700" algn="l"/>
              </a:tabLst>
              <a:defRPr>
                <a:solidFill>
                  <a:srgbClr val="000000"/>
                </a:solidFill>
                <a:latin typeface="Arial" panose="020B0604020202020204" pitchFamily="34" charset="0"/>
                <a:cs typeface="Lucida Sans Unicode" panose="020B0602030504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 pos="23888700" algn="l"/>
              </a:tabLst>
              <a:defRPr>
                <a:solidFill>
                  <a:srgbClr val="000000"/>
                </a:solidFill>
                <a:latin typeface="Arial" panose="020B0604020202020204" pitchFamily="34" charset="0"/>
                <a:cs typeface="Lucida Sans Unicode" panose="020B0602030504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 pos="23888700" algn="l"/>
              </a:tabLst>
              <a:defRPr>
                <a:solidFill>
                  <a:srgbClr val="000000"/>
                </a:solidFill>
                <a:latin typeface="Arial" panose="020B0604020202020204" pitchFamily="34" charset="0"/>
                <a:cs typeface="Lucida Sans Unicode" panose="020B0602030504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 pos="23888700" algn="l"/>
              </a:tabLst>
              <a:defRPr>
                <a:solidFill>
                  <a:srgbClr val="000000"/>
                </a:solidFill>
                <a:latin typeface="Arial" panose="020B0604020202020204" pitchFamily="34" charset="0"/>
                <a:cs typeface="Lucida Sans Unicode" panose="020B0602030504020204" pitchFamily="34" charset="0"/>
              </a:defRPr>
            </a:lvl9pPr>
          </a:lstStyle>
          <a:p>
            <a:pPr marL="457200" algn="ctr"/>
            <a:r>
              <a:rPr lang="en-GB" sz="7200" b="1" dirty="0">
                <a:effectLst/>
                <a:ea typeface="Times New Roman" panose="02020603050405020304" pitchFamily="18" charset="0"/>
                <a:cs typeface="Arial" panose="020B0604020202020204" pitchFamily="34" charset="0"/>
              </a:rPr>
              <a:t>SECU-RAT, a public litter bin accessory as a new tool to monitor and control rat populations in the urban environment</a:t>
            </a:r>
          </a:p>
          <a:p>
            <a:pPr marL="457200" algn="ctr"/>
            <a:r>
              <a:rPr lang="en-GB" sz="7200" b="1" dirty="0">
                <a:latin typeface="Arial" panose="020B0604020202020204" pitchFamily="34" charset="0"/>
                <a:ea typeface="Times New Roman" panose="02020603050405020304" pitchFamily="18" charset="0"/>
                <a:cs typeface="Arial" panose="020B0604020202020204" pitchFamily="34" charset="0"/>
              </a:rPr>
              <a:t>SAFETY CONSIDERATIONS FOR CHILDREN, DOGS </a:t>
            </a:r>
            <a:r>
              <a:rPr lang="en-GB" sz="7200" b="1" dirty="0">
                <a:ea typeface="Times New Roman" panose="02020603050405020304" pitchFamily="18" charset="0"/>
                <a:cs typeface="Arial" panose="020B0604020202020204" pitchFamily="34" charset="0"/>
              </a:rPr>
              <a:t>AND URBAN BIRDS</a:t>
            </a:r>
            <a:endParaRPr lang="en-GB" sz="7200" dirty="0">
              <a:effectLst/>
              <a:ea typeface="Times New Roman" panose="02020603050405020304" pitchFamily="18" charset="0"/>
              <a:cs typeface="Arial" panose="020B0604020202020204" pitchFamily="34" charset="0"/>
            </a:endParaRPr>
          </a:p>
        </p:txBody>
      </p:sp>
      <p:sp>
        <p:nvSpPr>
          <p:cNvPr id="5" name="Rectangle 2">
            <a:extLst>
              <a:ext uri="{FF2B5EF4-FFF2-40B4-BE49-F238E27FC236}">
                <a16:creationId xmlns:a16="http://schemas.microsoft.com/office/drawing/2014/main" id="{713BFA0C-9470-85F6-587C-FACE949AE5E7}"/>
              </a:ext>
            </a:extLst>
          </p:cNvPr>
          <p:cNvSpPr>
            <a:spLocks noChangeArrowheads="1"/>
          </p:cNvSpPr>
          <p:nvPr/>
        </p:nvSpPr>
        <p:spPr bwMode="auto">
          <a:xfrm>
            <a:off x="1982788" y="3305684"/>
            <a:ext cx="32345312" cy="7100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 pos="23888700" algn="l"/>
              </a:tabLst>
              <a:defRPr>
                <a:solidFill>
                  <a:srgbClr val="000000"/>
                </a:solidFill>
                <a:latin typeface="Arial" panose="020B0604020202020204" pitchFamily="34" charset="0"/>
                <a:cs typeface="Lucida Sans Unicode" panose="020B0602030504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 pos="23888700" algn="l"/>
              </a:tabLst>
              <a:defRPr>
                <a:solidFill>
                  <a:srgbClr val="000000"/>
                </a:solidFill>
                <a:latin typeface="Arial" panose="020B0604020202020204" pitchFamily="34" charset="0"/>
                <a:cs typeface="Lucida Sans Unicode" panose="020B0602030504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 pos="23888700" algn="l"/>
              </a:tabLst>
              <a:defRPr>
                <a:solidFill>
                  <a:srgbClr val="000000"/>
                </a:solidFill>
                <a:latin typeface="Arial" panose="020B0604020202020204" pitchFamily="34" charset="0"/>
                <a:cs typeface="Lucida Sans Unicode" panose="020B0602030504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 pos="23888700" algn="l"/>
              </a:tabLst>
              <a:defRPr>
                <a:solidFill>
                  <a:srgbClr val="000000"/>
                </a:solidFill>
                <a:latin typeface="Arial" panose="020B0604020202020204" pitchFamily="34" charset="0"/>
                <a:cs typeface="Lucida Sans Unicode" panose="020B0602030504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 pos="23888700" algn="l"/>
              </a:tabLst>
              <a:defRPr>
                <a:solidFill>
                  <a:srgbClr val="000000"/>
                </a:solidFill>
                <a:latin typeface="Arial" panose="020B0604020202020204" pitchFamily="34" charset="0"/>
                <a:cs typeface="Lucida Sans Unicode" panose="020B0602030504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 pos="23888700" algn="l"/>
              </a:tabLst>
              <a:defRPr>
                <a:solidFill>
                  <a:srgbClr val="000000"/>
                </a:solidFill>
                <a:latin typeface="Arial" panose="020B0604020202020204" pitchFamily="34" charset="0"/>
                <a:cs typeface="Lucida Sans Unicode" panose="020B0602030504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 pos="23888700" algn="l"/>
              </a:tabLst>
              <a:defRPr>
                <a:solidFill>
                  <a:srgbClr val="000000"/>
                </a:solidFill>
                <a:latin typeface="Arial" panose="020B0604020202020204" pitchFamily="34" charset="0"/>
                <a:cs typeface="Lucida Sans Unicode" panose="020B0602030504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 pos="23888700" algn="l"/>
              </a:tabLst>
              <a:defRPr>
                <a:solidFill>
                  <a:srgbClr val="000000"/>
                </a:solidFill>
                <a:latin typeface="Arial" panose="020B0604020202020204" pitchFamily="34" charset="0"/>
                <a:cs typeface="Lucida Sans Unicode" panose="020B0602030504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 pos="23888700" algn="l"/>
              </a:tabLst>
              <a:defRPr>
                <a:solidFill>
                  <a:srgbClr val="000000"/>
                </a:solidFill>
                <a:latin typeface="Arial" panose="020B0604020202020204" pitchFamily="34" charset="0"/>
                <a:cs typeface="Lucida Sans Unicode" panose="020B0602030504020204" pitchFamily="34" charset="0"/>
              </a:defRPr>
            </a:lvl9pPr>
          </a:lstStyle>
          <a:p>
            <a:pPr algn="ctr">
              <a:buClrTx/>
              <a:buFontTx/>
              <a:buNone/>
            </a:pPr>
            <a:r>
              <a:rPr lang="en-GB" altLang="en-US" sz="4000" dirty="0">
                <a:solidFill>
                  <a:schemeClr val="tx1"/>
                </a:solidFill>
                <a:cs typeface="Arial" panose="020B0604020202020204" pitchFamily="34" charset="0"/>
              </a:rPr>
              <a:t>Mickael Sage </a:t>
            </a:r>
            <a:r>
              <a:rPr lang="en-GB" altLang="en-US" sz="4000" baseline="30000" dirty="0">
                <a:solidFill>
                  <a:schemeClr val="tx1"/>
                </a:solidFill>
                <a:cs typeface="Arial" panose="020B0604020202020204" pitchFamily="34" charset="0"/>
              </a:rPr>
              <a:t>1,2</a:t>
            </a:r>
            <a:r>
              <a:rPr lang="en-GB" altLang="en-US" sz="4000" dirty="0">
                <a:solidFill>
                  <a:schemeClr val="tx1"/>
                </a:solidFill>
                <a:cs typeface="Arial" panose="020B0604020202020204" pitchFamily="34" charset="0"/>
              </a:rPr>
              <a:t>, Philippe </a:t>
            </a:r>
            <a:r>
              <a:rPr lang="en-GB" altLang="en-US" sz="4000" dirty="0" err="1">
                <a:solidFill>
                  <a:schemeClr val="tx1"/>
                </a:solidFill>
                <a:cs typeface="Arial" panose="020B0604020202020204" pitchFamily="34" charset="0"/>
              </a:rPr>
              <a:t>Riehling</a:t>
            </a:r>
            <a:r>
              <a:rPr lang="en-GB" altLang="en-US" sz="4000" dirty="0">
                <a:solidFill>
                  <a:schemeClr val="tx1"/>
                </a:solidFill>
                <a:cs typeface="Arial" panose="020B0604020202020204" pitchFamily="34" charset="0"/>
              </a:rPr>
              <a:t> </a:t>
            </a:r>
            <a:r>
              <a:rPr lang="en-GB" altLang="en-US" sz="4000" baseline="30000" dirty="0">
                <a:solidFill>
                  <a:schemeClr val="tx1"/>
                </a:solidFill>
                <a:cs typeface="Arial" panose="020B0604020202020204" pitchFamily="34" charset="0"/>
              </a:rPr>
              <a:t>1</a:t>
            </a:r>
            <a:r>
              <a:rPr lang="en-GB" altLang="en-US" sz="4000" dirty="0">
                <a:solidFill>
                  <a:schemeClr val="tx1"/>
                </a:solidFill>
                <a:cs typeface="Arial" panose="020B0604020202020204" pitchFamily="34" charset="0"/>
              </a:rPr>
              <a:t>, Julien Hoffmann </a:t>
            </a:r>
            <a:r>
              <a:rPr lang="en-GB" altLang="en-US" sz="4000" baseline="30000" dirty="0">
                <a:solidFill>
                  <a:schemeClr val="tx1"/>
                </a:solidFill>
                <a:cs typeface="Arial" panose="020B0604020202020204" pitchFamily="34" charset="0"/>
              </a:rPr>
              <a:t>1</a:t>
            </a:r>
            <a:r>
              <a:rPr lang="en-GB" altLang="en-US" sz="4000" dirty="0">
                <a:solidFill>
                  <a:schemeClr val="tx1"/>
                </a:solidFill>
                <a:cs typeface="Arial" panose="020B0604020202020204" pitchFamily="34" charset="0"/>
              </a:rPr>
              <a:t>, Vincent Schaller </a:t>
            </a:r>
            <a:r>
              <a:rPr lang="en-GB" altLang="en-US" sz="4000" baseline="30000" dirty="0">
                <a:solidFill>
                  <a:schemeClr val="tx1"/>
                </a:solidFill>
                <a:cs typeface="Arial" panose="020B0604020202020204" pitchFamily="34" charset="0"/>
              </a:rPr>
              <a:t>1</a:t>
            </a:r>
            <a:r>
              <a:rPr lang="en-GB" altLang="en-US" sz="4000" dirty="0">
                <a:solidFill>
                  <a:schemeClr val="tx1"/>
                </a:solidFill>
                <a:cs typeface="Arial" panose="020B0604020202020204" pitchFamily="34" charset="0"/>
              </a:rPr>
              <a:t>, James </a:t>
            </a:r>
            <a:r>
              <a:rPr lang="en-GB" altLang="en-US" sz="4000" dirty="0" err="1">
                <a:solidFill>
                  <a:schemeClr val="tx1"/>
                </a:solidFill>
                <a:cs typeface="Arial" panose="020B0604020202020204" pitchFamily="34" charset="0"/>
              </a:rPr>
              <a:t>Dat</a:t>
            </a:r>
            <a:r>
              <a:rPr lang="en-GB" altLang="en-US" sz="4000" dirty="0">
                <a:solidFill>
                  <a:schemeClr val="tx1"/>
                </a:solidFill>
                <a:cs typeface="Arial" panose="020B0604020202020204" pitchFamily="34" charset="0"/>
              </a:rPr>
              <a:t> </a:t>
            </a:r>
            <a:r>
              <a:rPr lang="en-GB" altLang="en-US" sz="4000" baseline="30000" dirty="0">
                <a:solidFill>
                  <a:schemeClr val="tx1"/>
                </a:solidFill>
                <a:cs typeface="Arial" panose="020B0604020202020204" pitchFamily="34" charset="0"/>
              </a:rPr>
              <a:t>1</a:t>
            </a:r>
          </a:p>
        </p:txBody>
      </p:sp>
      <p:sp>
        <p:nvSpPr>
          <p:cNvPr id="6" name="Text Box 3">
            <a:extLst>
              <a:ext uri="{FF2B5EF4-FFF2-40B4-BE49-F238E27FC236}">
                <a16:creationId xmlns:a16="http://schemas.microsoft.com/office/drawing/2014/main" id="{0D7F3322-68E3-FBBC-796C-A408823B0E42}"/>
              </a:ext>
            </a:extLst>
          </p:cNvPr>
          <p:cNvSpPr txBox="1">
            <a:spLocks noChangeArrowheads="1"/>
          </p:cNvSpPr>
          <p:nvPr/>
        </p:nvSpPr>
        <p:spPr bwMode="auto">
          <a:xfrm>
            <a:off x="1200150" y="4305298"/>
            <a:ext cx="34947437" cy="76863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numCol="2" spcCol="10800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 pos="23888700" algn="l"/>
              </a:tabLst>
              <a:defRPr>
                <a:solidFill>
                  <a:srgbClr val="000000"/>
                </a:solidFill>
                <a:latin typeface="Arial" panose="020B0604020202020204" pitchFamily="34" charset="0"/>
                <a:cs typeface="Lucida Sans Unicode" panose="020B0602030504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 pos="23888700" algn="l"/>
              </a:tabLst>
              <a:defRPr>
                <a:solidFill>
                  <a:srgbClr val="000000"/>
                </a:solidFill>
                <a:latin typeface="Arial" panose="020B0604020202020204" pitchFamily="34" charset="0"/>
                <a:cs typeface="Lucida Sans Unicode" panose="020B0602030504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 pos="23888700" algn="l"/>
              </a:tabLst>
              <a:defRPr>
                <a:solidFill>
                  <a:srgbClr val="000000"/>
                </a:solidFill>
                <a:latin typeface="Arial" panose="020B0604020202020204" pitchFamily="34" charset="0"/>
                <a:cs typeface="Lucida Sans Unicode" panose="020B0602030504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 pos="23888700" algn="l"/>
              </a:tabLst>
              <a:defRPr>
                <a:solidFill>
                  <a:srgbClr val="000000"/>
                </a:solidFill>
                <a:latin typeface="Arial" panose="020B0604020202020204" pitchFamily="34" charset="0"/>
                <a:cs typeface="Lucida Sans Unicode" panose="020B0602030504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 pos="23888700" algn="l"/>
              </a:tabLst>
              <a:defRPr>
                <a:solidFill>
                  <a:srgbClr val="000000"/>
                </a:solidFill>
                <a:latin typeface="Arial" panose="020B0604020202020204" pitchFamily="34" charset="0"/>
                <a:cs typeface="Lucida Sans Unicode" panose="020B0602030504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 pos="23888700" algn="l"/>
              </a:tabLst>
              <a:defRPr>
                <a:solidFill>
                  <a:srgbClr val="000000"/>
                </a:solidFill>
                <a:latin typeface="Arial" panose="020B0604020202020204" pitchFamily="34" charset="0"/>
                <a:cs typeface="Lucida Sans Unicode" panose="020B0602030504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 pos="23888700" algn="l"/>
              </a:tabLst>
              <a:defRPr>
                <a:solidFill>
                  <a:srgbClr val="000000"/>
                </a:solidFill>
                <a:latin typeface="Arial" panose="020B0604020202020204" pitchFamily="34" charset="0"/>
                <a:cs typeface="Lucida Sans Unicode" panose="020B0602030504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 pos="23888700" algn="l"/>
              </a:tabLst>
              <a:defRPr>
                <a:solidFill>
                  <a:srgbClr val="000000"/>
                </a:solidFill>
                <a:latin typeface="Arial" panose="020B0604020202020204" pitchFamily="34" charset="0"/>
                <a:cs typeface="Lucida Sans Unicode" panose="020B0602030504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 pos="23888700" algn="l"/>
              </a:tabLst>
              <a:defRPr>
                <a:solidFill>
                  <a:srgbClr val="000000"/>
                </a:solidFill>
                <a:latin typeface="Arial" panose="020B0604020202020204" pitchFamily="34" charset="0"/>
                <a:cs typeface="Lucida Sans Unicode" panose="020B0602030504020204" pitchFamily="34" charset="0"/>
              </a:defRPr>
            </a:lvl9pPr>
          </a:lstStyle>
          <a:p>
            <a:pPr algn="just" eaLnBrk="0" hangingPunct="0">
              <a:spcBef>
                <a:spcPts val="2750"/>
              </a:spcBef>
              <a:buClrTx/>
              <a:buFontTx/>
              <a:buNone/>
            </a:pPr>
            <a:r>
              <a:rPr lang="en-GB" altLang="en-US" sz="4400" b="1" dirty="0">
                <a:solidFill>
                  <a:schemeClr val="tx1"/>
                </a:solidFill>
                <a:cs typeface="Arial" panose="020B0604020202020204" pitchFamily="34" charset="0"/>
              </a:rPr>
              <a:t>INTRODUCTION</a:t>
            </a:r>
            <a:r>
              <a:rPr lang="en-GB" altLang="en-US" sz="4400" dirty="0">
                <a:solidFill>
                  <a:schemeClr val="tx1"/>
                </a:solidFill>
                <a:cs typeface="Arial" panose="020B0604020202020204" pitchFamily="34" charset="0"/>
              </a:rPr>
              <a:t> </a:t>
            </a:r>
          </a:p>
          <a:p>
            <a:pPr algn="just" eaLnBrk="0" hangingPunct="0">
              <a:spcBef>
                <a:spcPts val="1200"/>
              </a:spcBef>
            </a:pPr>
            <a:r>
              <a:rPr lang="en-GB" sz="3200" dirty="0">
                <a:solidFill>
                  <a:schemeClr val="tx1"/>
                </a:solidFill>
                <a:effectLst/>
                <a:ea typeface="Times New Roman" panose="02020603050405020304" pitchFamily="18" charset="0"/>
                <a:cs typeface="Arial" panose="020B0604020202020204" pitchFamily="34" charset="0"/>
              </a:rPr>
              <a:t>Rats pose a significant problem to society (zoonoses, severe property damage and food loss). The urban environment favours high population density, especially of the Brown rat (</a:t>
            </a:r>
            <a:r>
              <a:rPr lang="en-GB" sz="3200" i="1" dirty="0">
                <a:solidFill>
                  <a:schemeClr val="tx1"/>
                </a:solidFill>
                <a:effectLst/>
                <a:ea typeface="Times New Roman" panose="02020603050405020304" pitchFamily="18" charset="0"/>
                <a:cs typeface="Arial" panose="020B0604020202020204" pitchFamily="34" charset="0"/>
              </a:rPr>
              <a:t>Rattus norvegicus</a:t>
            </a:r>
            <a:r>
              <a:rPr lang="en-GB" sz="3200" dirty="0">
                <a:solidFill>
                  <a:schemeClr val="tx1"/>
                </a:solidFill>
                <a:effectLst/>
                <a:ea typeface="Times New Roman" panose="02020603050405020304" pitchFamily="18" charset="0"/>
                <a:cs typeface="Arial" panose="020B0604020202020204" pitchFamily="34" charset="0"/>
              </a:rPr>
              <a:t>). Increasingly high infestation levels are observed, in particular where human presence is high (e.g. urban parks, along riverbanks, where birds are fed or on picnic spots). Due to high food availability and the presence of attractive habitats in these areas, rat population control is particularly difficult and often ineffective. </a:t>
            </a:r>
          </a:p>
          <a:p>
            <a:pPr algn="just" eaLnBrk="0" hangingPunct="0">
              <a:spcBef>
                <a:spcPts val="1200"/>
              </a:spcBef>
              <a:buClrTx/>
              <a:buFontTx/>
              <a:buNone/>
            </a:pPr>
            <a:r>
              <a:rPr lang="en-GB" sz="3200" dirty="0">
                <a:solidFill>
                  <a:schemeClr val="tx1"/>
                </a:solidFill>
                <a:effectLst/>
                <a:ea typeface="Times New Roman" panose="02020603050405020304" pitchFamily="18" charset="0"/>
                <a:cs typeface="Arial" panose="020B0604020202020204" pitchFamily="34" charset="0"/>
              </a:rPr>
              <a:t>SECU-RAT</a:t>
            </a:r>
          </a:p>
          <a:p>
            <a:pPr marL="571500" indent="-571500" algn="just" eaLnBrk="0" hangingPunct="0">
              <a:spcBef>
                <a:spcPts val="1000"/>
              </a:spcBef>
              <a:buClrTx/>
              <a:buFont typeface="Arial" panose="020B0604020202020204" pitchFamily="34" charset="0"/>
              <a:buChar char="•"/>
            </a:pPr>
            <a:r>
              <a:rPr lang="en-GB" sz="3200" dirty="0">
                <a:solidFill>
                  <a:schemeClr val="tx1"/>
                </a:solidFill>
                <a:ea typeface="Times New Roman" panose="02020603050405020304" pitchFamily="18" charset="0"/>
                <a:cs typeface="Arial" panose="020B0604020202020204" pitchFamily="34" charset="0"/>
              </a:rPr>
              <a:t>R</a:t>
            </a:r>
            <a:r>
              <a:rPr lang="en-GB" sz="3200" dirty="0">
                <a:solidFill>
                  <a:schemeClr val="tx1"/>
                </a:solidFill>
                <a:effectLst/>
                <a:ea typeface="Times New Roman" panose="02020603050405020304" pitchFamily="18" charset="0"/>
                <a:cs typeface="Arial" panose="020B0604020202020204" pitchFamily="34" charset="0"/>
              </a:rPr>
              <a:t>esponds to the challenge of laying rodenticide baits and traps exactly where they are needed in an urban outdoor environment: under public bins. </a:t>
            </a:r>
            <a:endParaRPr lang="en-GB" sz="3200" dirty="0">
              <a:solidFill>
                <a:schemeClr val="tx1"/>
              </a:solidFill>
              <a:ea typeface="Times New Roman" panose="02020603050405020304" pitchFamily="18" charset="0"/>
              <a:cs typeface="Arial" panose="020B0604020202020204" pitchFamily="34" charset="0"/>
            </a:endParaRPr>
          </a:p>
          <a:p>
            <a:pPr algn="just" eaLnBrk="0" hangingPunct="0">
              <a:spcBef>
                <a:spcPts val="1000"/>
              </a:spcBef>
              <a:buClrTx/>
            </a:pPr>
            <a:endParaRPr lang="en-GB" sz="3200" dirty="0">
              <a:solidFill>
                <a:schemeClr val="tx1"/>
              </a:solidFill>
              <a:effectLst/>
              <a:ea typeface="Times New Roman" panose="02020603050405020304" pitchFamily="18" charset="0"/>
              <a:cs typeface="Arial" panose="020B0604020202020204" pitchFamily="34" charset="0"/>
            </a:endParaRPr>
          </a:p>
          <a:p>
            <a:pPr marL="571500" indent="-571500" algn="just" eaLnBrk="0" hangingPunct="0">
              <a:spcBef>
                <a:spcPts val="1000"/>
              </a:spcBef>
              <a:buClrTx/>
              <a:buFont typeface="Arial" panose="020B0604020202020204" pitchFamily="34" charset="0"/>
              <a:buChar char="•"/>
            </a:pPr>
            <a:endParaRPr lang="en-GB" sz="3200" dirty="0">
              <a:solidFill>
                <a:schemeClr val="tx1"/>
              </a:solidFill>
              <a:ea typeface="Times New Roman" panose="02020603050405020304" pitchFamily="18" charset="0"/>
              <a:cs typeface="Arial" panose="020B0604020202020204" pitchFamily="34" charset="0"/>
            </a:endParaRPr>
          </a:p>
          <a:p>
            <a:pPr algn="just" eaLnBrk="0" hangingPunct="0">
              <a:spcBef>
                <a:spcPts val="1000"/>
              </a:spcBef>
              <a:buClrTx/>
            </a:pPr>
            <a:endParaRPr lang="en-GB" sz="4400" dirty="0">
              <a:solidFill>
                <a:schemeClr val="tx1"/>
              </a:solidFill>
              <a:ea typeface="Times New Roman" panose="02020603050405020304" pitchFamily="18" charset="0"/>
              <a:cs typeface="Arial" panose="020B0604020202020204" pitchFamily="34" charset="0"/>
            </a:endParaRPr>
          </a:p>
          <a:p>
            <a:pPr marL="571500" indent="-571500" algn="just" eaLnBrk="0" hangingPunct="0">
              <a:spcBef>
                <a:spcPts val="1000"/>
              </a:spcBef>
              <a:buClrTx/>
              <a:buFont typeface="Arial" panose="020B0604020202020204" pitchFamily="34" charset="0"/>
              <a:buChar char="•"/>
            </a:pPr>
            <a:endParaRPr lang="en-GB" sz="4400" dirty="0">
              <a:solidFill>
                <a:schemeClr val="tx1"/>
              </a:solidFill>
              <a:ea typeface="Times New Roman" panose="02020603050405020304" pitchFamily="18" charset="0"/>
              <a:cs typeface="Arial" panose="020B0604020202020204" pitchFamily="34" charset="0"/>
            </a:endParaRPr>
          </a:p>
          <a:p>
            <a:pPr marL="571500" indent="-571500" algn="just" eaLnBrk="0" hangingPunct="0">
              <a:spcBef>
                <a:spcPts val="1000"/>
              </a:spcBef>
              <a:buClrTx/>
              <a:buFont typeface="Arial" panose="020B0604020202020204" pitchFamily="34" charset="0"/>
              <a:buChar char="•"/>
            </a:pPr>
            <a:r>
              <a:rPr lang="en-GB" sz="3200" dirty="0">
                <a:solidFill>
                  <a:schemeClr val="tx1"/>
                </a:solidFill>
                <a:ea typeface="Times New Roman" panose="02020603050405020304" pitchFamily="18" charset="0"/>
                <a:cs typeface="Arial" panose="020B0604020202020204" pitchFamily="34" charset="0"/>
              </a:rPr>
              <a:t>A</a:t>
            </a:r>
            <a:r>
              <a:rPr lang="en-GB" sz="3200" dirty="0">
                <a:solidFill>
                  <a:schemeClr val="tx1"/>
                </a:solidFill>
                <a:effectLst/>
                <a:ea typeface="Times New Roman" panose="02020603050405020304" pitchFamily="18" charset="0"/>
                <a:cs typeface="Arial" panose="020B0604020202020204" pitchFamily="34" charset="0"/>
              </a:rPr>
              <a:t>dapted for distance monitoring of rat populations and allows room for traps or rodenticide </a:t>
            </a:r>
          </a:p>
          <a:p>
            <a:pPr marL="571500" indent="-571500" algn="just" eaLnBrk="0" hangingPunct="0">
              <a:spcBef>
                <a:spcPts val="1000"/>
              </a:spcBef>
              <a:buClrTx/>
            </a:pPr>
            <a:r>
              <a:rPr lang="en-GB" sz="3200" dirty="0">
                <a:solidFill>
                  <a:schemeClr val="tx1"/>
                </a:solidFill>
                <a:ea typeface="Times New Roman" panose="02020603050405020304" pitchFamily="18" charset="0"/>
                <a:cs typeface="Arial" panose="020B0604020202020204" pitchFamily="34" charset="0"/>
              </a:rPr>
              <a:t>		</a:t>
            </a:r>
            <a:r>
              <a:rPr lang="en-GB" sz="3200" dirty="0">
                <a:solidFill>
                  <a:schemeClr val="tx1"/>
                </a:solidFill>
                <a:effectLst/>
                <a:ea typeface="Times New Roman" panose="02020603050405020304" pitchFamily="18" charset="0"/>
                <a:cs typeface="Arial" panose="020B0604020202020204" pitchFamily="34" charset="0"/>
              </a:rPr>
              <a:t>baits that can only be accessed once it has been opened with a key.</a:t>
            </a:r>
          </a:p>
          <a:p>
            <a:pPr marL="571500" indent="-571500" algn="just" eaLnBrk="0" hangingPunct="0">
              <a:spcBef>
                <a:spcPts val="1000"/>
              </a:spcBef>
              <a:buClrTx/>
              <a:buFont typeface="Arial" panose="020B0604020202020204" pitchFamily="34" charset="0"/>
              <a:buChar char="•"/>
            </a:pPr>
            <a:r>
              <a:rPr lang="en-GB" sz="3200" dirty="0">
                <a:solidFill>
                  <a:schemeClr val="tx1"/>
                </a:solidFill>
                <a:ea typeface="Times New Roman" panose="02020603050405020304" pitchFamily="18" charset="0"/>
                <a:cs typeface="Arial" panose="020B0604020202020204" pitchFamily="34" charset="0"/>
              </a:rPr>
              <a:t>O</a:t>
            </a:r>
            <a:r>
              <a:rPr lang="en-GB" sz="3200" dirty="0">
                <a:solidFill>
                  <a:schemeClr val="tx1"/>
                </a:solidFill>
                <a:effectLst/>
                <a:ea typeface="Times New Roman" panose="02020603050405020304" pitchFamily="18" charset="0"/>
                <a:cs typeface="Arial" panose="020B0604020202020204" pitchFamily="34" charset="0"/>
              </a:rPr>
              <a:t>ffers a high level of tamper-resistance for children and non-target animals (see the poster ‘Safety considerations for children, dogs and urban birds’), and is perfect for sensitive accounts where discretion is essential</a:t>
            </a:r>
            <a:endParaRPr lang="en-GB" altLang="en-US" sz="3200" dirty="0">
              <a:solidFill>
                <a:schemeClr val="tx1"/>
              </a:solidFill>
              <a:cs typeface="Arial" panose="020B0604020202020204" pitchFamily="34" charset="0"/>
            </a:endParaRPr>
          </a:p>
          <a:p>
            <a:pPr algn="just">
              <a:spcBef>
                <a:spcPts val="1000"/>
              </a:spcBef>
            </a:pPr>
            <a:endParaRPr lang="en-GB" altLang="en-US" b="1" dirty="0">
              <a:solidFill>
                <a:schemeClr val="tx1"/>
              </a:solidFill>
              <a:cs typeface="Arial" panose="020B0604020202020204" pitchFamily="34" charset="0"/>
            </a:endParaRPr>
          </a:p>
          <a:p>
            <a:pPr algn="just">
              <a:spcBef>
                <a:spcPts val="1000"/>
              </a:spcBef>
            </a:pPr>
            <a:r>
              <a:rPr lang="en-GB" sz="3200" b="1" dirty="0">
                <a:effectLst/>
                <a:latin typeface="Arial" panose="020B0604020202020204" pitchFamily="34" charset="0"/>
                <a:ea typeface="Times New Roman" panose="02020603050405020304" pitchFamily="18" charset="0"/>
                <a:cs typeface="Arial" panose="020B0604020202020204" pitchFamily="34" charset="0"/>
              </a:rPr>
              <a:t>Because optimal safety is required for children and for wild or domestic non-target species, we tested and validated our prototypes to protect children, dogs and urban birds.</a:t>
            </a:r>
            <a:endParaRPr lang="en-GB" sz="3200" b="1"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7" name="Text Box 4">
            <a:extLst>
              <a:ext uri="{FF2B5EF4-FFF2-40B4-BE49-F238E27FC236}">
                <a16:creationId xmlns:a16="http://schemas.microsoft.com/office/drawing/2014/main" id="{EC22D2C3-3B58-27ED-7031-F8DDEA00CED7}"/>
              </a:ext>
            </a:extLst>
          </p:cNvPr>
          <p:cNvSpPr txBox="1">
            <a:spLocks noChangeArrowheads="1"/>
          </p:cNvSpPr>
          <p:nvPr/>
        </p:nvSpPr>
        <p:spPr bwMode="auto">
          <a:xfrm>
            <a:off x="1981200" y="3848100"/>
            <a:ext cx="32346900" cy="82794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417600" tIns="208800" rIns="417600" bIns="208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 pos="23888700" algn="l"/>
              </a:tabLst>
              <a:defRPr>
                <a:solidFill>
                  <a:srgbClr val="000000"/>
                </a:solidFill>
                <a:latin typeface="Arial" panose="020B0604020202020204" pitchFamily="34" charset="0"/>
                <a:cs typeface="Lucida Sans Unicode" panose="020B0602030504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 pos="23888700" algn="l"/>
              </a:tabLst>
              <a:defRPr>
                <a:solidFill>
                  <a:srgbClr val="000000"/>
                </a:solidFill>
                <a:latin typeface="Arial" panose="020B0604020202020204" pitchFamily="34" charset="0"/>
                <a:cs typeface="Lucida Sans Unicode" panose="020B0602030504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 pos="23888700" algn="l"/>
              </a:tabLst>
              <a:defRPr>
                <a:solidFill>
                  <a:srgbClr val="000000"/>
                </a:solidFill>
                <a:latin typeface="Arial" panose="020B0604020202020204" pitchFamily="34" charset="0"/>
                <a:cs typeface="Lucida Sans Unicode" panose="020B0602030504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 pos="23888700" algn="l"/>
              </a:tabLst>
              <a:defRPr>
                <a:solidFill>
                  <a:srgbClr val="000000"/>
                </a:solidFill>
                <a:latin typeface="Arial" panose="020B0604020202020204" pitchFamily="34" charset="0"/>
                <a:cs typeface="Lucida Sans Unicode" panose="020B0602030504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 pos="23888700" algn="l"/>
              </a:tabLst>
              <a:defRPr>
                <a:solidFill>
                  <a:srgbClr val="000000"/>
                </a:solidFill>
                <a:latin typeface="Arial" panose="020B0604020202020204" pitchFamily="34" charset="0"/>
                <a:cs typeface="Lucida Sans Unicode" panose="020B0602030504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 pos="23888700" algn="l"/>
              </a:tabLst>
              <a:defRPr>
                <a:solidFill>
                  <a:srgbClr val="000000"/>
                </a:solidFill>
                <a:latin typeface="Arial" panose="020B0604020202020204" pitchFamily="34" charset="0"/>
                <a:cs typeface="Lucida Sans Unicode" panose="020B0602030504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 pos="23888700" algn="l"/>
              </a:tabLst>
              <a:defRPr>
                <a:solidFill>
                  <a:srgbClr val="000000"/>
                </a:solidFill>
                <a:latin typeface="Arial" panose="020B0604020202020204" pitchFamily="34" charset="0"/>
                <a:cs typeface="Lucida Sans Unicode" panose="020B0602030504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 pos="23888700" algn="l"/>
              </a:tabLst>
              <a:defRPr>
                <a:solidFill>
                  <a:srgbClr val="000000"/>
                </a:solidFill>
                <a:latin typeface="Arial" panose="020B0604020202020204" pitchFamily="34" charset="0"/>
                <a:cs typeface="Lucida Sans Unicode" panose="020B0602030504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 pos="23888700" algn="l"/>
              </a:tabLst>
              <a:defRPr>
                <a:solidFill>
                  <a:srgbClr val="000000"/>
                </a:solidFill>
                <a:latin typeface="Arial" panose="020B0604020202020204" pitchFamily="34" charset="0"/>
                <a:cs typeface="Lucida Sans Unicode" panose="020B0602030504020204" pitchFamily="34" charset="0"/>
              </a:defRPr>
            </a:lvl9pPr>
          </a:lstStyle>
          <a:p>
            <a:pPr algn="ctr" eaLnBrk="0" hangingPunct="0">
              <a:lnSpc>
                <a:spcPct val="110000"/>
              </a:lnSpc>
              <a:buClrTx/>
              <a:buFontTx/>
              <a:buNone/>
            </a:pPr>
            <a:r>
              <a:rPr lang="en-GB" altLang="en-US" sz="2400" baseline="30000" dirty="0">
                <a:solidFill>
                  <a:schemeClr val="tx1"/>
                </a:solidFill>
                <a:cs typeface="Arial" panose="020B0604020202020204" pitchFamily="34" charset="0"/>
              </a:rPr>
              <a:t>1</a:t>
            </a:r>
            <a:r>
              <a:rPr lang="en-GB" altLang="en-US" sz="2400" dirty="0">
                <a:solidFill>
                  <a:schemeClr val="tx1"/>
                </a:solidFill>
                <a:cs typeface="Arial" panose="020B0604020202020204" pitchFamily="34" charset="0"/>
              </a:rPr>
              <a:t> SECU-RAT, 25 rue de la </a:t>
            </a:r>
            <a:r>
              <a:rPr lang="en-GB" altLang="en-US" sz="2400" dirty="0" err="1">
                <a:solidFill>
                  <a:schemeClr val="tx1"/>
                </a:solidFill>
                <a:cs typeface="Arial" panose="020B0604020202020204" pitchFamily="34" charset="0"/>
              </a:rPr>
              <a:t>Grette</a:t>
            </a:r>
            <a:r>
              <a:rPr lang="en-GB" altLang="en-US" sz="2400" dirty="0">
                <a:solidFill>
                  <a:schemeClr val="tx1"/>
                </a:solidFill>
                <a:cs typeface="Arial" panose="020B0604020202020204" pitchFamily="34" charset="0"/>
              </a:rPr>
              <a:t> – 25000 BESANCON – France  </a:t>
            </a:r>
            <a:r>
              <a:rPr lang="en-GB" altLang="en-US" sz="2400" baseline="30000" dirty="0">
                <a:solidFill>
                  <a:schemeClr val="tx1"/>
                </a:solidFill>
                <a:cs typeface="Arial" panose="020B0604020202020204" pitchFamily="34" charset="0"/>
              </a:rPr>
              <a:t>2</a:t>
            </a:r>
            <a:r>
              <a:rPr lang="en-GB" altLang="en-US" sz="2400" dirty="0">
                <a:solidFill>
                  <a:schemeClr val="tx1"/>
                </a:solidFill>
                <a:cs typeface="Arial" panose="020B0604020202020204" pitchFamily="34" charset="0"/>
              </a:rPr>
              <a:t> </a:t>
            </a:r>
            <a:r>
              <a:rPr lang="en-GB" altLang="en-US" sz="2400" dirty="0" err="1">
                <a:solidFill>
                  <a:schemeClr val="tx1"/>
                </a:solidFill>
                <a:cs typeface="Arial" panose="020B0604020202020204" pitchFamily="34" charset="0"/>
              </a:rPr>
              <a:t>Faune</a:t>
            </a:r>
            <a:r>
              <a:rPr lang="en-GB" altLang="en-US" sz="2400" dirty="0">
                <a:solidFill>
                  <a:schemeClr val="tx1"/>
                </a:solidFill>
                <a:cs typeface="Arial" panose="020B0604020202020204" pitchFamily="34" charset="0"/>
              </a:rPr>
              <a:t> INNOV’ R&amp;D, 25 rue de la </a:t>
            </a:r>
            <a:r>
              <a:rPr lang="en-GB" altLang="en-US" sz="2400" dirty="0" err="1">
                <a:solidFill>
                  <a:schemeClr val="tx1"/>
                </a:solidFill>
                <a:cs typeface="Arial" panose="020B0604020202020204" pitchFamily="34" charset="0"/>
              </a:rPr>
              <a:t>Grette</a:t>
            </a:r>
            <a:r>
              <a:rPr lang="en-GB" altLang="en-US" sz="2400" dirty="0">
                <a:solidFill>
                  <a:schemeClr val="tx1"/>
                </a:solidFill>
                <a:cs typeface="Arial" panose="020B0604020202020204" pitchFamily="34" charset="0"/>
              </a:rPr>
              <a:t> – 25000 BESANCON – France / </a:t>
            </a:r>
            <a:r>
              <a:rPr lang="en-GB" altLang="en-US" sz="2400" i="1" u="sng" dirty="0">
                <a:solidFill>
                  <a:schemeClr val="tx1"/>
                </a:solidFill>
                <a:cs typeface="Arial" panose="020B0604020202020204" pitchFamily="34" charset="0"/>
                <a:hlinkClick r:id="rId3"/>
              </a:rPr>
              <a:t>contact@secu-rat.fr</a:t>
            </a:r>
            <a:r>
              <a:rPr lang="en-GB" altLang="en-US" sz="2400" i="1" u="sng" dirty="0">
                <a:solidFill>
                  <a:schemeClr val="tx1"/>
                </a:solidFill>
                <a:cs typeface="Arial" panose="020B0604020202020204" pitchFamily="34" charset="0"/>
              </a:rPr>
              <a:t> </a:t>
            </a:r>
          </a:p>
        </p:txBody>
      </p:sp>
      <p:sp>
        <p:nvSpPr>
          <p:cNvPr id="10" name="Text Box 8">
            <a:extLst>
              <a:ext uri="{FF2B5EF4-FFF2-40B4-BE49-F238E27FC236}">
                <a16:creationId xmlns:a16="http://schemas.microsoft.com/office/drawing/2014/main" id="{B837B730-1A14-CE90-E2AA-8ABBB1A57175}"/>
              </a:ext>
            </a:extLst>
          </p:cNvPr>
          <p:cNvSpPr txBox="1">
            <a:spLocks noChangeArrowheads="1"/>
          </p:cNvSpPr>
          <p:nvPr/>
        </p:nvSpPr>
        <p:spPr bwMode="auto">
          <a:xfrm>
            <a:off x="771524" y="10640133"/>
            <a:ext cx="11712433" cy="10987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417600" tIns="208800" rIns="417600" bIns="208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cs typeface="Lucida Sans Unicode" panose="020B0602030504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cs typeface="Lucida Sans Unicode" panose="020B0602030504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cs typeface="Lucida Sans Unicode" panose="020B0602030504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cs typeface="Lucida Sans Unicode" panose="020B0602030504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cs typeface="Lucida Sans Unicode" panose="020B0602030504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cs typeface="Lucida Sans Unicode" panose="020B0602030504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cs typeface="Lucida Sans Unicode" panose="020B0602030504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cs typeface="Lucida Sans Unicode" panose="020B0602030504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cs typeface="Lucida Sans Unicode" panose="020B0602030504020204" pitchFamily="34" charset="0"/>
              </a:defRPr>
            </a:lvl9pPr>
          </a:lstStyle>
          <a:p>
            <a:pPr eaLnBrk="0" hangingPunct="0">
              <a:buClrTx/>
              <a:buFontTx/>
              <a:buNone/>
            </a:pPr>
            <a:r>
              <a:rPr lang="en-GB" altLang="en-US" sz="4400" b="1" dirty="0">
                <a:solidFill>
                  <a:schemeClr val="tx1"/>
                </a:solidFill>
                <a:cs typeface="Arial" panose="020B0604020202020204" pitchFamily="34" charset="0"/>
              </a:rPr>
              <a:t>MATERIAL &amp; METHODS - RESULTS</a:t>
            </a:r>
          </a:p>
        </p:txBody>
      </p:sp>
      <p:pic>
        <p:nvPicPr>
          <p:cNvPr id="20" name="Image 19">
            <a:extLst>
              <a:ext uri="{FF2B5EF4-FFF2-40B4-BE49-F238E27FC236}">
                <a16:creationId xmlns:a16="http://schemas.microsoft.com/office/drawing/2014/main" id="{A5EC516D-D9E6-C09D-9344-8B0F74B311A5}"/>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flipH="1">
            <a:off x="39433705" y="13386364"/>
            <a:ext cx="3370057" cy="13981192"/>
          </a:xfrm>
          <a:prstGeom prst="rect">
            <a:avLst/>
          </a:prstGeom>
        </p:spPr>
      </p:pic>
      <p:sp>
        <p:nvSpPr>
          <p:cNvPr id="23" name="ZoneTexte 22">
            <a:extLst>
              <a:ext uri="{FF2B5EF4-FFF2-40B4-BE49-F238E27FC236}">
                <a16:creationId xmlns:a16="http://schemas.microsoft.com/office/drawing/2014/main" id="{DF6D1C6F-EC45-F565-C520-F850E315AD0A}"/>
              </a:ext>
            </a:extLst>
          </p:cNvPr>
          <p:cNvSpPr txBox="1"/>
          <p:nvPr/>
        </p:nvSpPr>
        <p:spPr>
          <a:xfrm>
            <a:off x="1125009" y="11686827"/>
            <a:ext cx="8635358" cy="646331"/>
          </a:xfrm>
          <a:prstGeom prst="rect">
            <a:avLst/>
          </a:prstGeom>
          <a:noFill/>
        </p:spPr>
        <p:txBody>
          <a:bodyPr wrap="square">
            <a:spAutoFit/>
          </a:bodyPr>
          <a:lstStyle/>
          <a:p>
            <a:pPr marL="571500" indent="-571500">
              <a:buFont typeface="Arial" panose="020B0604020202020204" pitchFamily="34" charset="0"/>
              <a:buChar char="•"/>
            </a:pPr>
            <a:r>
              <a:rPr lang="en-GB" sz="3600" b="1" dirty="0">
                <a:latin typeface="Arial" panose="020B0604020202020204" pitchFamily="34" charset="0"/>
                <a:cs typeface="Arial" panose="020B0604020202020204" pitchFamily="34" charset="0"/>
              </a:rPr>
              <a:t>Children protection – Test 1</a:t>
            </a:r>
          </a:p>
        </p:txBody>
      </p:sp>
      <p:sp>
        <p:nvSpPr>
          <p:cNvPr id="44" name="Text Box 8">
            <a:extLst>
              <a:ext uri="{FF2B5EF4-FFF2-40B4-BE49-F238E27FC236}">
                <a16:creationId xmlns:a16="http://schemas.microsoft.com/office/drawing/2014/main" id="{28D02ACC-4832-5B71-675B-6562ADF7591E}"/>
              </a:ext>
            </a:extLst>
          </p:cNvPr>
          <p:cNvSpPr txBox="1">
            <a:spLocks noChangeArrowheads="1"/>
          </p:cNvSpPr>
          <p:nvPr/>
        </p:nvSpPr>
        <p:spPr bwMode="auto">
          <a:xfrm>
            <a:off x="26555093" y="10709209"/>
            <a:ext cx="3435220" cy="10987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417600" tIns="208800" rIns="417600" bIns="208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cs typeface="Lucida Sans Unicode" panose="020B0602030504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cs typeface="Lucida Sans Unicode" panose="020B0602030504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cs typeface="Lucida Sans Unicode" panose="020B0602030504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cs typeface="Lucida Sans Unicode" panose="020B0602030504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cs typeface="Lucida Sans Unicode" panose="020B0602030504020204" pitchFamily="34"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cs typeface="Lucida Sans Unicode" panose="020B0602030504020204" pitchFamily="34"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cs typeface="Lucida Sans Unicode" panose="020B0602030504020204" pitchFamily="34"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cs typeface="Lucida Sans Unicode" panose="020B0602030504020204" pitchFamily="34"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cs typeface="Lucida Sans Unicode" panose="020B0602030504020204" pitchFamily="34" charset="0"/>
              </a:defRPr>
            </a:lvl9pPr>
          </a:lstStyle>
          <a:p>
            <a:pPr eaLnBrk="0" hangingPunct="0">
              <a:buClrTx/>
              <a:buFontTx/>
              <a:buNone/>
            </a:pPr>
            <a:r>
              <a:rPr lang="en-GB" altLang="en-US" sz="4400" b="1" dirty="0">
                <a:solidFill>
                  <a:schemeClr val="tx1"/>
                </a:solidFill>
                <a:cs typeface="Arial" panose="020B0604020202020204" pitchFamily="34" charset="0"/>
              </a:rPr>
              <a:t>RESULTS</a:t>
            </a:r>
          </a:p>
        </p:txBody>
      </p:sp>
      <p:sp>
        <p:nvSpPr>
          <p:cNvPr id="69" name="ZoneTexte 68">
            <a:extLst>
              <a:ext uri="{FF2B5EF4-FFF2-40B4-BE49-F238E27FC236}">
                <a16:creationId xmlns:a16="http://schemas.microsoft.com/office/drawing/2014/main" id="{5C3F0441-2F88-C64A-E23F-21CFCD6D2A1C}"/>
              </a:ext>
            </a:extLst>
          </p:cNvPr>
          <p:cNvSpPr txBox="1"/>
          <p:nvPr/>
        </p:nvSpPr>
        <p:spPr>
          <a:xfrm rot="1670281">
            <a:off x="34218439" y="12183117"/>
            <a:ext cx="2829385" cy="646986"/>
          </a:xfrm>
          <a:prstGeom prst="roundRect">
            <a:avLst/>
          </a:prstGeom>
          <a:noFill/>
          <a:ln w="28575">
            <a:solidFill>
              <a:srgbClr val="C00000"/>
            </a:solidFill>
          </a:ln>
        </p:spPr>
        <p:txBody>
          <a:bodyPr wrap="none" rtlCol="0">
            <a:spAutoFit/>
          </a:bodyPr>
          <a:lstStyle/>
          <a:p>
            <a:r>
              <a:rPr lang="fr-FR" sz="3200" dirty="0" err="1">
                <a:solidFill>
                  <a:srgbClr val="FF0000"/>
                </a:solidFill>
                <a:latin typeface="Arial" panose="020B0604020202020204" pitchFamily="34" charset="0"/>
                <a:cs typeface="Arial" panose="020B0604020202020204" pitchFamily="34" charset="0"/>
              </a:rPr>
              <a:t>Efficacy</a:t>
            </a:r>
            <a:r>
              <a:rPr lang="fr-FR" sz="3200" dirty="0">
                <a:solidFill>
                  <a:srgbClr val="FF0000"/>
                </a:solidFill>
                <a:latin typeface="Arial" panose="020B0604020202020204" pitchFamily="34" charset="0"/>
                <a:cs typeface="Arial" panose="020B0604020202020204" pitchFamily="34" charset="0"/>
              </a:rPr>
              <a:t> 100%</a:t>
            </a:r>
          </a:p>
        </p:txBody>
      </p:sp>
      <p:sp>
        <p:nvSpPr>
          <p:cNvPr id="70" name="ZoneTexte 69">
            <a:extLst>
              <a:ext uri="{FF2B5EF4-FFF2-40B4-BE49-F238E27FC236}">
                <a16:creationId xmlns:a16="http://schemas.microsoft.com/office/drawing/2014/main" id="{2211394C-8EEA-9772-D71C-A42B20A5E4F1}"/>
              </a:ext>
            </a:extLst>
          </p:cNvPr>
          <p:cNvSpPr txBox="1"/>
          <p:nvPr/>
        </p:nvSpPr>
        <p:spPr>
          <a:xfrm>
            <a:off x="26993892" y="11674670"/>
            <a:ext cx="6831742" cy="646331"/>
          </a:xfrm>
          <a:prstGeom prst="rect">
            <a:avLst/>
          </a:prstGeom>
          <a:noFill/>
        </p:spPr>
        <p:txBody>
          <a:bodyPr wrap="none" rtlCol="0">
            <a:spAutoFit/>
          </a:bodyPr>
          <a:lstStyle/>
          <a:p>
            <a:pPr marL="571500" indent="-571500">
              <a:buFont typeface="Arial" panose="020B0604020202020204" pitchFamily="34" charset="0"/>
              <a:buChar char="•"/>
            </a:pPr>
            <a:r>
              <a:rPr lang="en-GB" sz="3600" b="1" dirty="0">
                <a:latin typeface="Arial" panose="020B0604020202020204" pitchFamily="34" charset="0"/>
                <a:cs typeface="Arial" panose="020B0604020202020204" pitchFamily="34" charset="0"/>
              </a:rPr>
              <a:t>Children protection – Test 1</a:t>
            </a:r>
          </a:p>
        </p:txBody>
      </p:sp>
      <p:sp>
        <p:nvSpPr>
          <p:cNvPr id="73" name="Rectangle 72">
            <a:extLst>
              <a:ext uri="{FF2B5EF4-FFF2-40B4-BE49-F238E27FC236}">
                <a16:creationId xmlns:a16="http://schemas.microsoft.com/office/drawing/2014/main" id="{579A506A-12BE-0263-3F5C-FEE0A34B1654}"/>
              </a:ext>
            </a:extLst>
          </p:cNvPr>
          <p:cNvSpPr/>
          <p:nvPr/>
        </p:nvSpPr>
        <p:spPr>
          <a:xfrm>
            <a:off x="0" y="0"/>
            <a:ext cx="42771538" cy="30275213"/>
          </a:xfrm>
          <a:prstGeom prst="rect">
            <a:avLst/>
          </a:prstGeom>
          <a:noFill/>
          <a:ln w="57150">
            <a:solidFill>
              <a:srgbClr val="3D4A5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75" name="Graphique 74">
            <a:extLst>
              <a:ext uri="{FF2B5EF4-FFF2-40B4-BE49-F238E27FC236}">
                <a16:creationId xmlns:a16="http://schemas.microsoft.com/office/drawing/2014/main" id="{68265CA5-2181-957B-1E10-9D53B9213A72}"/>
              </a:ext>
            </a:extLst>
          </p:cNvPr>
          <p:cNvPicPr>
            <a:picLocks noChangeAspect="1"/>
          </p:cNvPicPr>
          <p:nvPr/>
        </p:nvPicPr>
        <p:blipFill rotWithShape="1">
          <a:blip r:embed="rId5" cstate="email">
            <a:extLst>
              <a:ext uri="{28A0092B-C50C-407E-A947-70E740481C1C}">
                <a14:useLocalDpi xmlns:a14="http://schemas.microsoft.com/office/drawing/2010/main"/>
              </a:ext>
              <a:ext uri="{96DAC541-7B7A-43D3-8B79-37D633B846F1}">
                <asvg:svgBlip xmlns:asvg="http://schemas.microsoft.com/office/drawing/2016/SVG/main" xmlns="" r:embed="rId6"/>
              </a:ext>
            </a:extLst>
          </a:blip>
          <a:srcRect t="8054" b="8054"/>
          <a:stretch/>
        </p:blipFill>
        <p:spPr>
          <a:xfrm>
            <a:off x="34297463" y="27862035"/>
            <a:ext cx="8496300" cy="2461124"/>
          </a:xfrm>
          <a:prstGeom prst="rect">
            <a:avLst/>
          </a:prstGeom>
        </p:spPr>
      </p:pic>
      <p:sp>
        <p:nvSpPr>
          <p:cNvPr id="76" name="Rectangle 75">
            <a:extLst>
              <a:ext uri="{FF2B5EF4-FFF2-40B4-BE49-F238E27FC236}">
                <a16:creationId xmlns:a16="http://schemas.microsoft.com/office/drawing/2014/main" id="{9D18FFE5-5BF3-79AC-9388-8C95486BE47F}"/>
              </a:ext>
            </a:extLst>
          </p:cNvPr>
          <p:cNvSpPr/>
          <p:nvPr/>
        </p:nvSpPr>
        <p:spPr>
          <a:xfrm>
            <a:off x="32225" y="27864385"/>
            <a:ext cx="34287462" cy="2462400"/>
          </a:xfrm>
          <a:prstGeom prst="rect">
            <a:avLst/>
          </a:prstGeom>
          <a:solidFill>
            <a:srgbClr val="3D4A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ZoneTexte 17">
            <a:extLst>
              <a:ext uri="{FF2B5EF4-FFF2-40B4-BE49-F238E27FC236}">
                <a16:creationId xmlns:a16="http://schemas.microsoft.com/office/drawing/2014/main" id="{DAA15582-FD13-494A-5E6D-CE0E00C998C2}"/>
              </a:ext>
            </a:extLst>
          </p:cNvPr>
          <p:cNvSpPr txBox="1"/>
          <p:nvPr/>
        </p:nvSpPr>
        <p:spPr>
          <a:xfrm>
            <a:off x="27609911" y="25804383"/>
            <a:ext cx="11823795" cy="1736646"/>
          </a:xfrm>
          <a:prstGeom prst="roundRect">
            <a:avLst/>
          </a:prstGeom>
          <a:noFill/>
          <a:ln>
            <a:solidFill>
              <a:srgbClr val="3D4A54"/>
            </a:solidFill>
          </a:ln>
        </p:spPr>
        <p:txBody>
          <a:bodyPr wrap="square">
            <a:spAutoFit/>
          </a:bodyPr>
          <a:lstStyle/>
          <a:p>
            <a:r>
              <a:rPr lang="en-GB" sz="3200" dirty="0">
                <a:effectLst/>
                <a:latin typeface="Arial" panose="020B0604020202020204" pitchFamily="34" charset="0"/>
                <a:ea typeface="Times New Roman" panose="02020603050405020304" pitchFamily="18" charset="0"/>
                <a:cs typeface="Arial" panose="020B0604020202020204" pitchFamily="34" charset="0"/>
              </a:rPr>
              <a:t>Manufactured in France to ensure quality and durability,</a:t>
            </a:r>
          </a:p>
          <a:p>
            <a:r>
              <a:rPr lang="en-GB" sz="3200" dirty="0">
                <a:effectLst/>
                <a:latin typeface="Arial" panose="020B0604020202020204" pitchFamily="34" charset="0"/>
                <a:ea typeface="Times New Roman" panose="02020603050405020304" pitchFamily="18" charset="0"/>
                <a:cs typeface="Arial" panose="020B0604020202020204" pitchFamily="34" charset="0"/>
              </a:rPr>
              <a:t>SECU-RAT is patented and compatible with different litter bin models and will be distributed internationally</a:t>
            </a:r>
          </a:p>
        </p:txBody>
      </p:sp>
      <p:sp>
        <p:nvSpPr>
          <p:cNvPr id="15" name="ZoneTexte 14">
            <a:extLst>
              <a:ext uri="{FF2B5EF4-FFF2-40B4-BE49-F238E27FC236}">
                <a16:creationId xmlns:a16="http://schemas.microsoft.com/office/drawing/2014/main" id="{303BDC9F-0CA7-4517-F25E-3B3ACB4628CD}"/>
              </a:ext>
            </a:extLst>
          </p:cNvPr>
          <p:cNvSpPr txBox="1"/>
          <p:nvPr/>
        </p:nvSpPr>
        <p:spPr>
          <a:xfrm>
            <a:off x="37147499" y="4914900"/>
            <a:ext cx="5295901" cy="5005626"/>
          </a:xfrm>
          <a:prstGeom prst="roundRect">
            <a:avLst/>
          </a:prstGeom>
          <a:noFill/>
          <a:ln>
            <a:solidFill>
              <a:srgbClr val="3D4A54"/>
            </a:solidFill>
          </a:ln>
        </p:spPr>
        <p:txBody>
          <a:bodyPr wrap="square">
            <a:spAutoFit/>
          </a:bodyPr>
          <a:lstStyle/>
          <a:p>
            <a:r>
              <a:rPr lang="en-GB" sz="3200" i="1" dirty="0">
                <a:effectLst/>
                <a:latin typeface="Arial" pitchFamily="34" charset="0"/>
                <a:ea typeface="Times New Roman" panose="02020603050405020304" pitchFamily="18" charset="0"/>
                <a:cs typeface="Arial" pitchFamily="34" charset="0"/>
              </a:rPr>
              <a:t>Public bins are a crucial issue because they offer food to rats, but also because they fit into the urban outdoor environment and are often placed near rat habitats such as flowerbeds, bushes, etc </a:t>
            </a:r>
          </a:p>
        </p:txBody>
      </p:sp>
      <p:pic>
        <p:nvPicPr>
          <p:cNvPr id="1027" name="Picture 3" descr="F:\02 DEFI ECO DEVELOPPEMENT DE PRODUIT\09 HAMELIN\04 CROQUIS\img489.jpg"/>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36447413" y="571500"/>
            <a:ext cx="6203950" cy="3924300"/>
          </a:xfrm>
          <a:prstGeom prst="rect">
            <a:avLst/>
          </a:prstGeom>
          <a:noFill/>
        </p:spPr>
      </p:pic>
      <p:sp>
        <p:nvSpPr>
          <p:cNvPr id="64" name="ZoneTexte 63">
            <a:extLst>
              <a:ext uri="{FF2B5EF4-FFF2-40B4-BE49-F238E27FC236}">
                <a16:creationId xmlns:a16="http://schemas.microsoft.com/office/drawing/2014/main" id="{6B6E4651-6E4C-9186-E3C6-1882B40C8F19}"/>
              </a:ext>
            </a:extLst>
          </p:cNvPr>
          <p:cNvSpPr txBox="1"/>
          <p:nvPr/>
        </p:nvSpPr>
        <p:spPr>
          <a:xfrm>
            <a:off x="13608124" y="11793477"/>
            <a:ext cx="10224915" cy="2616101"/>
          </a:xfrm>
          <a:prstGeom prst="rect">
            <a:avLst/>
          </a:prstGeom>
          <a:noFill/>
        </p:spPr>
        <p:txBody>
          <a:bodyPr wrap="none" rtlCol="0">
            <a:spAutoFit/>
          </a:bodyPr>
          <a:lstStyle/>
          <a:p>
            <a:pPr marL="571500" indent="-571500">
              <a:buFont typeface="Arial" panose="020B0604020202020204" pitchFamily="34" charset="0"/>
              <a:buChar char="•"/>
            </a:pPr>
            <a:r>
              <a:rPr lang="en-GB" sz="3600" b="1" dirty="0">
                <a:latin typeface="Arial" panose="020B0604020202020204" pitchFamily="34" charset="0"/>
                <a:cs typeface="Arial" panose="020B0604020202020204" pitchFamily="34" charset="0"/>
              </a:rPr>
              <a:t>Dog protection – Test 1</a:t>
            </a:r>
          </a:p>
          <a:p>
            <a:endParaRPr lang="en-GB" sz="2000" b="1" dirty="0">
              <a:latin typeface="Arial" panose="020B0604020202020204" pitchFamily="34" charset="0"/>
              <a:cs typeface="Arial" panose="020B0604020202020204" pitchFamily="34" charset="0"/>
            </a:endParaRPr>
          </a:p>
          <a:p>
            <a:pPr marL="571500" indent="-571500">
              <a:buFont typeface="Courier New" panose="02070309020205020404" pitchFamily="49" charset="0"/>
              <a:buChar char="o"/>
            </a:pPr>
            <a:r>
              <a:rPr lang="en-GB" sz="3600" dirty="0"/>
              <a:t>Belgian shepherd </a:t>
            </a:r>
            <a:r>
              <a:rPr lang="en-GB" sz="3600" dirty="0" err="1"/>
              <a:t>Groenendael</a:t>
            </a:r>
            <a:endParaRPr lang="en-GB" sz="3600" dirty="0"/>
          </a:p>
          <a:p>
            <a:pPr marL="571500" indent="-571500">
              <a:buFont typeface="Courier New" panose="02070309020205020404" pitchFamily="49" charset="0"/>
              <a:buChar char="o"/>
            </a:pPr>
            <a:r>
              <a:rPr lang="en-GB" sz="3600" dirty="0"/>
              <a:t>2 – 12 months</a:t>
            </a:r>
          </a:p>
          <a:p>
            <a:pPr marL="571500" indent="-571500">
              <a:buFont typeface="Courier New" panose="02070309020205020404" pitchFamily="49" charset="0"/>
              <a:buChar char="o"/>
            </a:pPr>
            <a:r>
              <a:rPr lang="en-GB" sz="3600" dirty="0"/>
              <a:t>Food inside </a:t>
            </a:r>
            <a:r>
              <a:rPr lang="en-GB" sz="3600" dirty="0" err="1"/>
              <a:t>Secu</a:t>
            </a:r>
            <a:r>
              <a:rPr lang="en-GB" sz="3600" dirty="0"/>
              <a:t>-Rat every 2 weeks during 10 min.</a:t>
            </a:r>
          </a:p>
        </p:txBody>
      </p:sp>
      <p:sp>
        <p:nvSpPr>
          <p:cNvPr id="65" name="ZoneTexte 64">
            <a:extLst>
              <a:ext uri="{FF2B5EF4-FFF2-40B4-BE49-F238E27FC236}">
                <a16:creationId xmlns:a16="http://schemas.microsoft.com/office/drawing/2014/main" id="{8B63DC13-A3C9-A12D-AB6B-0E7C8B63301A}"/>
              </a:ext>
            </a:extLst>
          </p:cNvPr>
          <p:cNvSpPr txBox="1"/>
          <p:nvPr/>
        </p:nvSpPr>
        <p:spPr>
          <a:xfrm>
            <a:off x="1078416" y="13077068"/>
            <a:ext cx="11823795" cy="6740307"/>
          </a:xfrm>
          <a:prstGeom prst="rect">
            <a:avLst/>
          </a:prstGeom>
          <a:noFill/>
        </p:spPr>
        <p:txBody>
          <a:bodyPr wrap="square">
            <a:spAutoFit/>
          </a:bodyPr>
          <a:lstStyle/>
          <a:p>
            <a:pPr algn="l"/>
            <a:r>
              <a:rPr lang="en-GB" sz="3200" b="0" i="0" u="none" strike="noStrike" baseline="0" dirty="0">
                <a:latin typeface="Arial" panose="020B0604020202020204" pitchFamily="34" charset="0"/>
                <a:cs typeface="Arial" panose="020B0604020202020204" pitchFamily="34" charset="0"/>
              </a:rPr>
              <a:t>Child-resistant packaging</a:t>
            </a:r>
          </a:p>
          <a:p>
            <a:pPr algn="l"/>
            <a:r>
              <a:rPr lang="en-GB" sz="3200" b="0" i="0" u="none" strike="noStrike" baseline="0" dirty="0">
                <a:latin typeface="Arial" panose="020B0604020202020204" pitchFamily="34" charset="0"/>
                <a:cs typeface="Arial" panose="020B0604020202020204" pitchFamily="34" charset="0"/>
              </a:rPr>
              <a:t>Requirements and testing procedures </a:t>
            </a:r>
            <a:r>
              <a:rPr lang="fr-FR" sz="3200" b="0" i="0" u="none" strike="noStrike" baseline="0" dirty="0">
                <a:latin typeface="Arial" panose="020B0604020202020204" pitchFamily="34" charset="0"/>
                <a:cs typeface="Arial" panose="020B0604020202020204" pitchFamily="34" charset="0"/>
              </a:rPr>
              <a:t>for </a:t>
            </a:r>
            <a:r>
              <a:rPr lang="fr-FR" sz="3200" b="0" i="0" u="none" strike="noStrike" baseline="0" dirty="0" err="1">
                <a:latin typeface="Arial" panose="020B0604020202020204" pitchFamily="34" charset="0"/>
                <a:cs typeface="Arial" panose="020B0604020202020204" pitchFamily="34" charset="0"/>
              </a:rPr>
              <a:t>reclosable</a:t>
            </a:r>
            <a:r>
              <a:rPr lang="fr-FR" sz="3200" b="0" i="0" u="none" strike="noStrike" baseline="0" dirty="0">
                <a:latin typeface="Arial" panose="020B0604020202020204" pitchFamily="34" charset="0"/>
                <a:cs typeface="Arial" panose="020B0604020202020204" pitchFamily="34" charset="0"/>
              </a:rPr>
              <a:t> packages</a:t>
            </a:r>
          </a:p>
          <a:p>
            <a:pPr algn="l"/>
            <a:endParaRPr lang="fr-FR" sz="1600" dirty="0">
              <a:latin typeface="Arial" panose="020B0604020202020204" pitchFamily="34" charset="0"/>
              <a:cs typeface="Arial" panose="020B0604020202020204" pitchFamily="34" charset="0"/>
            </a:endParaRPr>
          </a:p>
          <a:p>
            <a:pPr marL="457200" indent="-457200" algn="l">
              <a:buFont typeface="Courier New" panose="02070309020205020404" pitchFamily="49" charset="0"/>
              <a:buChar char="o"/>
            </a:pPr>
            <a:r>
              <a:rPr lang="en-GB" sz="3200" dirty="0">
                <a:latin typeface="Arial" panose="020B0604020202020204" pitchFamily="34" charset="0"/>
                <a:cs typeface="Arial" panose="020B0604020202020204" pitchFamily="34" charset="0"/>
              </a:rPr>
              <a:t>Children 42-51 months</a:t>
            </a:r>
          </a:p>
          <a:p>
            <a:pPr marL="457200" indent="-457200" algn="l">
              <a:buFont typeface="Courier New" panose="02070309020205020404" pitchFamily="49" charset="0"/>
              <a:buChar char="o"/>
            </a:pPr>
            <a:r>
              <a:rPr lang="en-GB" sz="3200" dirty="0">
                <a:latin typeface="Arial" panose="020B0604020202020204" pitchFamily="34" charset="0"/>
                <a:cs typeface="Arial" panose="020B0604020202020204" pitchFamily="34" charset="0"/>
              </a:rPr>
              <a:t>5 min. + demonstration + 5 min.</a:t>
            </a:r>
          </a:p>
          <a:p>
            <a:pPr marL="457200" indent="-457200" algn="l">
              <a:buFont typeface="Courier New" panose="02070309020205020404" pitchFamily="49" charset="0"/>
              <a:buChar char="o"/>
            </a:pPr>
            <a:r>
              <a:rPr lang="en-GB" sz="3200" dirty="0">
                <a:latin typeface="Arial" panose="020B0604020202020204" pitchFamily="34" charset="0"/>
                <a:cs typeface="Arial" panose="020B0604020202020204" pitchFamily="34" charset="0"/>
              </a:rPr>
              <a:t>Every child must receive a package. They are asked to open it the way they want. Children should not be prevented from using their teeth or any other means to open the package.</a:t>
            </a:r>
          </a:p>
          <a:p>
            <a:pPr marL="457200" indent="-457200" algn="l">
              <a:buFont typeface="Arial" panose="020B0604020202020204" pitchFamily="34" charset="0"/>
              <a:buChar char="•"/>
            </a:pPr>
            <a:endParaRPr lang="en-GB" sz="3200" dirty="0">
              <a:latin typeface="Arial" panose="020B0604020202020204" pitchFamily="34" charset="0"/>
              <a:cs typeface="Arial" panose="020B0604020202020204" pitchFamily="34" charset="0"/>
            </a:endParaRPr>
          </a:p>
          <a:p>
            <a:pPr algn="l"/>
            <a:r>
              <a:rPr lang="en-GB" sz="3200" dirty="0">
                <a:latin typeface="Arial" panose="020B0604020202020204" pitchFamily="34" charset="0"/>
                <a:cs typeface="Arial" panose="020B0604020202020204" pitchFamily="34" charset="0"/>
              </a:rPr>
              <a:t>Percentage of children on the panel who should not be able to open the package:</a:t>
            </a:r>
          </a:p>
          <a:p>
            <a:pPr marL="457200" indent="-457200" algn="l">
              <a:buFont typeface="Courier New" panose="02070309020205020404" pitchFamily="49" charset="0"/>
              <a:buChar char="o"/>
            </a:pPr>
            <a:r>
              <a:rPr lang="en-GB" sz="3200" dirty="0">
                <a:latin typeface="Arial" panose="020B0604020202020204" pitchFamily="34" charset="0"/>
                <a:cs typeface="Arial" panose="020B0604020202020204" pitchFamily="34" charset="0"/>
              </a:rPr>
              <a:t>0 =&gt; 5 min: at least 85%</a:t>
            </a:r>
          </a:p>
          <a:p>
            <a:pPr marL="457200" indent="-457200" algn="l">
              <a:buFont typeface="Courier New" panose="02070309020205020404" pitchFamily="49" charset="0"/>
              <a:buChar char="o"/>
            </a:pPr>
            <a:r>
              <a:rPr lang="en-GB" sz="3200" dirty="0">
                <a:latin typeface="Arial" panose="020B0604020202020204" pitchFamily="34" charset="0"/>
                <a:cs typeface="Arial" panose="020B0604020202020204" pitchFamily="34" charset="0"/>
              </a:rPr>
              <a:t>5 =&gt; 10 min: at least 80% among children who were unable to open the package during the first 5 min period.</a:t>
            </a:r>
            <a:endParaRPr lang="fr-FR" sz="3200" dirty="0">
              <a:latin typeface="Arial" panose="020B0604020202020204" pitchFamily="34" charset="0"/>
              <a:cs typeface="Arial" panose="020B0604020202020204" pitchFamily="34" charset="0"/>
            </a:endParaRPr>
          </a:p>
        </p:txBody>
      </p:sp>
      <p:sp>
        <p:nvSpPr>
          <p:cNvPr id="80" name="ZoneTexte 79">
            <a:extLst>
              <a:ext uri="{FF2B5EF4-FFF2-40B4-BE49-F238E27FC236}">
                <a16:creationId xmlns:a16="http://schemas.microsoft.com/office/drawing/2014/main" id="{5C6CB3B8-A54B-7014-AA2D-15D4AE75BB03}"/>
              </a:ext>
            </a:extLst>
          </p:cNvPr>
          <p:cNvSpPr txBox="1"/>
          <p:nvPr/>
        </p:nvSpPr>
        <p:spPr>
          <a:xfrm>
            <a:off x="1073568" y="12484288"/>
            <a:ext cx="6362700" cy="584775"/>
          </a:xfrm>
          <a:prstGeom prst="rect">
            <a:avLst/>
          </a:prstGeom>
          <a:noFill/>
        </p:spPr>
        <p:txBody>
          <a:bodyPr wrap="square">
            <a:spAutoFit/>
          </a:bodyPr>
          <a:lstStyle/>
          <a:p>
            <a:r>
              <a:rPr lang="fr-FR" sz="3200" b="1" i="0" u="none" strike="noStrike" baseline="0" dirty="0">
                <a:latin typeface="Arial" panose="020B0604020202020204" pitchFamily="34" charset="0"/>
                <a:cs typeface="Arial" panose="020B0604020202020204" pitchFamily="34" charset="0"/>
              </a:rPr>
              <a:t>ISO 8317</a:t>
            </a:r>
            <a:endParaRPr lang="fr-FR" sz="3200" dirty="0">
              <a:latin typeface="Arial" panose="020B0604020202020204" pitchFamily="34" charset="0"/>
              <a:cs typeface="Arial" panose="020B0604020202020204" pitchFamily="34" charset="0"/>
            </a:endParaRPr>
          </a:p>
        </p:txBody>
      </p:sp>
      <p:pic>
        <p:nvPicPr>
          <p:cNvPr id="81" name="Image 80">
            <a:extLst>
              <a:ext uri="{FF2B5EF4-FFF2-40B4-BE49-F238E27FC236}">
                <a16:creationId xmlns:a16="http://schemas.microsoft.com/office/drawing/2014/main" id="{20308A44-3964-0B3B-209C-4875C063D41E}"/>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9291889" y="12539069"/>
            <a:ext cx="2934966" cy="1059988"/>
          </a:xfrm>
          <a:prstGeom prst="rect">
            <a:avLst/>
          </a:prstGeom>
        </p:spPr>
      </p:pic>
      <p:sp>
        <p:nvSpPr>
          <p:cNvPr id="82" name="ZoneTexte 81">
            <a:extLst>
              <a:ext uri="{FF2B5EF4-FFF2-40B4-BE49-F238E27FC236}">
                <a16:creationId xmlns:a16="http://schemas.microsoft.com/office/drawing/2014/main" id="{3923FE38-FF33-72F3-B5F6-16DE63DB7462}"/>
              </a:ext>
            </a:extLst>
          </p:cNvPr>
          <p:cNvSpPr txBox="1"/>
          <p:nvPr/>
        </p:nvSpPr>
        <p:spPr>
          <a:xfrm>
            <a:off x="1125009" y="20073773"/>
            <a:ext cx="8635358" cy="646331"/>
          </a:xfrm>
          <a:prstGeom prst="rect">
            <a:avLst/>
          </a:prstGeom>
          <a:noFill/>
        </p:spPr>
        <p:txBody>
          <a:bodyPr wrap="square">
            <a:spAutoFit/>
          </a:bodyPr>
          <a:lstStyle/>
          <a:p>
            <a:pPr marL="571500" indent="-571500">
              <a:buFont typeface="Arial" panose="020B0604020202020204" pitchFamily="34" charset="0"/>
              <a:buChar char="•"/>
            </a:pPr>
            <a:r>
              <a:rPr lang="en-GB" sz="3600" b="1" dirty="0">
                <a:latin typeface="Arial" panose="020B0604020202020204" pitchFamily="34" charset="0"/>
                <a:cs typeface="Arial" panose="020B0604020202020204" pitchFamily="34" charset="0"/>
              </a:rPr>
              <a:t>Children protection – Test 2</a:t>
            </a:r>
          </a:p>
        </p:txBody>
      </p:sp>
      <p:sp>
        <p:nvSpPr>
          <p:cNvPr id="83" name="ZoneTexte 82">
            <a:extLst>
              <a:ext uri="{FF2B5EF4-FFF2-40B4-BE49-F238E27FC236}">
                <a16:creationId xmlns:a16="http://schemas.microsoft.com/office/drawing/2014/main" id="{C469200A-009B-8897-4762-8B9B63C1A212}"/>
              </a:ext>
            </a:extLst>
          </p:cNvPr>
          <p:cNvSpPr txBox="1"/>
          <p:nvPr/>
        </p:nvSpPr>
        <p:spPr>
          <a:xfrm>
            <a:off x="1078416" y="21464014"/>
            <a:ext cx="11823795" cy="2554545"/>
          </a:xfrm>
          <a:prstGeom prst="rect">
            <a:avLst/>
          </a:prstGeom>
          <a:noFill/>
        </p:spPr>
        <p:txBody>
          <a:bodyPr wrap="square">
            <a:spAutoFit/>
          </a:bodyPr>
          <a:lstStyle/>
          <a:p>
            <a:pPr marL="457200" indent="-457200" algn="l">
              <a:buFont typeface="Courier New" panose="02070309020205020404" pitchFamily="49" charset="0"/>
              <a:buChar char="o"/>
            </a:pPr>
            <a:r>
              <a:rPr lang="en-GB" sz="3200" b="0" i="0" u="none" strike="noStrike" baseline="0" dirty="0">
                <a:latin typeface="Arial" panose="020B0604020202020204" pitchFamily="34" charset="0"/>
                <a:cs typeface="Arial" panose="020B0604020202020204" pitchFamily="34" charset="0"/>
              </a:rPr>
              <a:t>Children 3, 5, 7 and 10 years old (hungry </a:t>
            </a:r>
            <a:r>
              <a:rPr lang="en-GB" sz="3200" b="0" i="0" u="none" strike="noStrike" baseline="0" dirty="0">
                <a:latin typeface="Arial" panose="020B0604020202020204" pitchFamily="34" charset="0"/>
                <a:cs typeface="Arial" panose="020B0604020202020204" pitchFamily="34" charset="0"/>
                <a:sym typeface="Wingdings" panose="05000000000000000000" pitchFamily="2" charset="2"/>
              </a:rPr>
              <a:t></a:t>
            </a:r>
            <a:r>
              <a:rPr lang="en-GB" sz="3200" b="0" i="0" u="none" strike="noStrike" baseline="0" dirty="0">
                <a:latin typeface="Arial" panose="020B0604020202020204" pitchFamily="34" charset="0"/>
                <a:cs typeface="Arial" panose="020B0604020202020204" pitchFamily="34" charset="0"/>
              </a:rPr>
              <a:t>)</a:t>
            </a:r>
          </a:p>
          <a:p>
            <a:pPr marL="457200" indent="-457200" algn="l">
              <a:buFont typeface="Courier New" panose="02070309020205020404" pitchFamily="49" charset="0"/>
              <a:buChar char="o"/>
            </a:pPr>
            <a:r>
              <a:rPr lang="en-GB" sz="3200" b="0" i="0" u="none" strike="noStrike" baseline="0" dirty="0">
                <a:latin typeface="Arial" panose="020B0604020202020204" pitchFamily="34" charset="0"/>
                <a:cs typeface="Arial" panose="020B0604020202020204" pitchFamily="34" charset="0"/>
              </a:rPr>
              <a:t>Finger paint on the inside of the drawer</a:t>
            </a:r>
          </a:p>
          <a:p>
            <a:pPr marL="457200" indent="-457200" algn="l">
              <a:buFont typeface="Courier New" panose="02070309020205020404" pitchFamily="49" charset="0"/>
              <a:buChar char="o"/>
            </a:pPr>
            <a:r>
              <a:rPr lang="en-GB" sz="3200" b="0" i="0" u="none" strike="noStrike" baseline="0" dirty="0">
                <a:latin typeface="Arial" panose="020B0604020202020204" pitchFamily="34" charset="0"/>
                <a:cs typeface="Arial" panose="020B0604020202020204" pitchFamily="34" charset="0"/>
              </a:rPr>
              <a:t>Marshmallow inside</a:t>
            </a:r>
          </a:p>
          <a:p>
            <a:pPr marL="457200" indent="-457200" algn="l">
              <a:buFont typeface="Symbol" panose="05050102010706020507" pitchFamily="18" charset="2"/>
              <a:buChar char="Þ"/>
            </a:pPr>
            <a:r>
              <a:rPr lang="en-GB" sz="3200" b="0" i="0" u="none" strike="noStrike" baseline="0" dirty="0">
                <a:latin typeface="Arial" panose="020B0604020202020204" pitchFamily="34" charset="0"/>
                <a:cs typeface="Arial" panose="020B0604020202020204" pitchFamily="34" charset="0"/>
              </a:rPr>
              <a:t>Try to catch them…</a:t>
            </a:r>
          </a:p>
          <a:p>
            <a:pPr marL="457200" indent="-457200">
              <a:buFont typeface="Courier New" panose="02070309020205020404" pitchFamily="49" charset="0"/>
              <a:buChar char="o"/>
            </a:pPr>
            <a:r>
              <a:rPr lang="en-GB" sz="3200" b="0" i="0" u="none" strike="noStrike" baseline="0" dirty="0">
                <a:latin typeface="Arial" panose="020B0604020202020204" pitchFamily="34" charset="0"/>
                <a:cs typeface="Arial" panose="020B0604020202020204" pitchFamily="34" charset="0"/>
              </a:rPr>
              <a:t>10 min. of exposure</a:t>
            </a:r>
            <a:endParaRPr lang="fr-FR" sz="3200" dirty="0">
              <a:latin typeface="Arial" panose="020B0604020202020204" pitchFamily="34" charset="0"/>
              <a:cs typeface="Arial" panose="020B0604020202020204" pitchFamily="34" charset="0"/>
            </a:endParaRPr>
          </a:p>
        </p:txBody>
      </p:sp>
      <p:sp>
        <p:nvSpPr>
          <p:cNvPr id="84" name="ZoneTexte 83">
            <a:extLst>
              <a:ext uri="{FF2B5EF4-FFF2-40B4-BE49-F238E27FC236}">
                <a16:creationId xmlns:a16="http://schemas.microsoft.com/office/drawing/2014/main" id="{C4873DC4-4E2F-B29C-FA53-BDA5FEB1EE17}"/>
              </a:ext>
            </a:extLst>
          </p:cNvPr>
          <p:cNvSpPr txBox="1"/>
          <p:nvPr/>
        </p:nvSpPr>
        <p:spPr>
          <a:xfrm>
            <a:off x="1073568" y="20871234"/>
            <a:ext cx="6362700" cy="584775"/>
          </a:xfrm>
          <a:prstGeom prst="rect">
            <a:avLst/>
          </a:prstGeom>
          <a:noFill/>
        </p:spPr>
        <p:txBody>
          <a:bodyPr wrap="square">
            <a:spAutoFit/>
          </a:bodyPr>
          <a:lstStyle/>
          <a:p>
            <a:r>
              <a:rPr lang="fr-FR" sz="3200" b="1" i="0" u="none" strike="noStrike" baseline="0" dirty="0">
                <a:latin typeface="Arial" panose="020B0604020202020204" pitchFamily="34" charset="0"/>
                <a:cs typeface="Arial" panose="020B0604020202020204" pitchFamily="34" charset="0"/>
              </a:rPr>
              <a:t>Our </a:t>
            </a:r>
            <a:r>
              <a:rPr lang="fr-FR" sz="3200" b="1" i="0" u="none" strike="noStrike" baseline="0" dirty="0" err="1">
                <a:latin typeface="Arial" panose="020B0604020202020204" pitchFamily="34" charset="0"/>
                <a:cs typeface="Arial" panose="020B0604020202020204" pitchFamily="34" charset="0"/>
              </a:rPr>
              <a:t>own</a:t>
            </a:r>
            <a:r>
              <a:rPr lang="fr-FR" sz="3200" b="1" i="0" u="none" strike="noStrike" baseline="0" dirty="0">
                <a:latin typeface="Arial" panose="020B0604020202020204" pitchFamily="34" charset="0"/>
                <a:cs typeface="Arial" panose="020B0604020202020204" pitchFamily="34" charset="0"/>
              </a:rPr>
              <a:t> </a:t>
            </a:r>
            <a:r>
              <a:rPr lang="fr-FR" sz="3200" b="1" i="0" u="none" strike="noStrike" baseline="0" dirty="0" err="1">
                <a:latin typeface="Arial" panose="020B0604020202020204" pitchFamily="34" charset="0"/>
                <a:cs typeface="Arial" panose="020B0604020202020204" pitchFamily="34" charset="0"/>
              </a:rPr>
              <a:t>protocol</a:t>
            </a:r>
            <a:endParaRPr lang="fr-FR" sz="3200" dirty="0">
              <a:latin typeface="Arial" panose="020B0604020202020204" pitchFamily="34" charset="0"/>
              <a:cs typeface="Arial" panose="020B0604020202020204" pitchFamily="34" charset="0"/>
            </a:endParaRPr>
          </a:p>
        </p:txBody>
      </p:sp>
      <p:pic>
        <p:nvPicPr>
          <p:cNvPr id="86" name="Image 85" descr="Une image contenant terrain, jouet, ensemble, corbeille&#10;&#10;Description générée automatiquement">
            <a:extLst>
              <a:ext uri="{FF2B5EF4-FFF2-40B4-BE49-F238E27FC236}">
                <a16:creationId xmlns:a16="http://schemas.microsoft.com/office/drawing/2014/main" id="{EC86BCFB-3538-5E28-700C-CF435C0E7CA9}"/>
              </a:ext>
            </a:extLst>
          </p:cNvPr>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1548745" y="24177529"/>
            <a:ext cx="3590341" cy="269275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88" name="Image 87" descr="Une image contenant personne, pose, couché, souliers&#10;&#10;Description générée automatiquement">
            <a:extLst>
              <a:ext uri="{FF2B5EF4-FFF2-40B4-BE49-F238E27FC236}">
                <a16:creationId xmlns:a16="http://schemas.microsoft.com/office/drawing/2014/main" id="{D18CE53C-AB97-A8BB-BA10-DA2BE8452BF8}"/>
              </a:ext>
            </a:extLst>
          </p:cNvPr>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5873040" y="22977399"/>
            <a:ext cx="5190514" cy="389288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grpSp>
        <p:nvGrpSpPr>
          <p:cNvPr id="2" name="Groupe 1">
            <a:extLst>
              <a:ext uri="{FF2B5EF4-FFF2-40B4-BE49-F238E27FC236}">
                <a16:creationId xmlns:a16="http://schemas.microsoft.com/office/drawing/2014/main" id="{69020285-B7AB-6F9A-B586-C970B169826F}"/>
              </a:ext>
            </a:extLst>
          </p:cNvPr>
          <p:cNvGrpSpPr/>
          <p:nvPr/>
        </p:nvGrpSpPr>
        <p:grpSpPr>
          <a:xfrm>
            <a:off x="13795374" y="14537500"/>
            <a:ext cx="11848474" cy="1926822"/>
            <a:chOff x="13616822" y="14537500"/>
            <a:chExt cx="8952001" cy="1455792"/>
          </a:xfrm>
        </p:grpSpPr>
        <p:pic>
          <p:nvPicPr>
            <p:cNvPr id="89" name="Image 88" descr="Une image contenant herbe, extérieur, mammifère, noir&#10;&#10;Description générée automatiquement">
              <a:extLst>
                <a:ext uri="{FF2B5EF4-FFF2-40B4-BE49-F238E27FC236}">
                  <a16:creationId xmlns:a16="http://schemas.microsoft.com/office/drawing/2014/main" id="{42EC1A73-D0A0-22CB-D379-163FA934D64A}"/>
                </a:ext>
              </a:extLst>
            </p:cNvPr>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rot="5400000">
              <a:off x="13442900" y="14775837"/>
              <a:ext cx="1391377" cy="1043533"/>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90" name="Image 89" descr="Une image contenant herbe, extérieur, ciel, champ&#10;&#10;Description générée automatiquement">
              <a:extLst>
                <a:ext uri="{FF2B5EF4-FFF2-40B4-BE49-F238E27FC236}">
                  <a16:creationId xmlns:a16="http://schemas.microsoft.com/office/drawing/2014/main" id="{33EC4021-CE8A-74E8-D929-4A225364F45C}"/>
                </a:ext>
              </a:extLst>
            </p:cNvPr>
            <p:cNvPicPr>
              <a:picLocks noChangeAspect="1"/>
            </p:cNvPicPr>
            <p:nvPr/>
          </p:nvPicPr>
          <p:blipFill rotWithShape="1">
            <a:blip r:embed="rId12" cstate="email">
              <a:extLst>
                <a:ext uri="{28A0092B-C50C-407E-A947-70E740481C1C}">
                  <a14:useLocalDpi xmlns:a14="http://schemas.microsoft.com/office/drawing/2010/main"/>
                </a:ext>
              </a:extLst>
            </a:blip>
            <a:srcRect/>
            <a:stretch/>
          </p:blipFill>
          <p:spPr>
            <a:xfrm>
              <a:off x="14790435" y="14588062"/>
              <a:ext cx="1240750" cy="139137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91" name="Image 90" descr="Une image contenant herbe, extérieur, mammifère, noir&#10;&#10;Description générée automatiquement">
              <a:extLst>
                <a:ext uri="{FF2B5EF4-FFF2-40B4-BE49-F238E27FC236}">
                  <a16:creationId xmlns:a16="http://schemas.microsoft.com/office/drawing/2014/main" id="{0E03913E-0882-321C-1348-7932B0028CEB}"/>
                </a:ext>
              </a:extLst>
            </p:cNvPr>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16195016" y="14601914"/>
              <a:ext cx="1043533" cy="139137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92" name="Image 91">
              <a:extLst>
                <a:ext uri="{FF2B5EF4-FFF2-40B4-BE49-F238E27FC236}">
                  <a16:creationId xmlns:a16="http://schemas.microsoft.com/office/drawing/2014/main" id="{90BC0CB9-21C9-F1F8-6854-75136638F694}"/>
                </a:ext>
              </a:extLst>
            </p:cNvPr>
            <p:cNvPicPr>
              <a:picLocks noChangeAspect="1"/>
            </p:cNvPicPr>
            <p:nvPr/>
          </p:nvPicPr>
          <p:blipFill>
            <a:blip r:embed="rId14" cstate="email">
              <a:extLst>
                <a:ext uri="{28A0092B-C50C-407E-A947-70E740481C1C}">
                  <a14:useLocalDpi xmlns:a14="http://schemas.microsoft.com/office/drawing/2010/main"/>
                </a:ext>
              </a:extLst>
            </a:blip>
            <a:stretch>
              <a:fillRect/>
            </a:stretch>
          </p:blipFill>
          <p:spPr>
            <a:xfrm>
              <a:off x="17350511" y="14588061"/>
              <a:ext cx="1043533" cy="139137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93" name="Image 92" descr="Une image contenant chien, terrain, extérieur, mammifère&#10;&#10;Description générée automatiquement">
              <a:extLst>
                <a:ext uri="{FF2B5EF4-FFF2-40B4-BE49-F238E27FC236}">
                  <a16:creationId xmlns:a16="http://schemas.microsoft.com/office/drawing/2014/main" id="{58306075-56AB-3B16-2ED9-8A97ECA6C4B8}"/>
                </a:ext>
              </a:extLst>
            </p:cNvPr>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18506006" y="14601914"/>
              <a:ext cx="1834068" cy="139137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94" name="Image 93">
              <a:extLst>
                <a:ext uri="{FF2B5EF4-FFF2-40B4-BE49-F238E27FC236}">
                  <a16:creationId xmlns:a16="http://schemas.microsoft.com/office/drawing/2014/main" id="{0524D00B-7466-2CFC-CFB3-F1CBA4720A93}"/>
                </a:ext>
              </a:extLst>
            </p:cNvPr>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a:xfrm>
              <a:off x="20646239" y="14537500"/>
              <a:ext cx="1922584" cy="144193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grpSp>
      <p:sp>
        <p:nvSpPr>
          <p:cNvPr id="96" name="ZoneTexte 95">
            <a:extLst>
              <a:ext uri="{FF2B5EF4-FFF2-40B4-BE49-F238E27FC236}">
                <a16:creationId xmlns:a16="http://schemas.microsoft.com/office/drawing/2014/main" id="{0F69143C-9BD2-F47B-038A-0A9BFA34A238}"/>
              </a:ext>
            </a:extLst>
          </p:cNvPr>
          <p:cNvSpPr txBox="1"/>
          <p:nvPr/>
        </p:nvSpPr>
        <p:spPr>
          <a:xfrm>
            <a:off x="13701202" y="17068016"/>
            <a:ext cx="9293057" cy="3170099"/>
          </a:xfrm>
          <a:prstGeom prst="rect">
            <a:avLst/>
          </a:prstGeom>
          <a:noFill/>
        </p:spPr>
        <p:txBody>
          <a:bodyPr wrap="none" rtlCol="0">
            <a:spAutoFit/>
          </a:bodyPr>
          <a:lstStyle/>
          <a:p>
            <a:pPr marL="571500" indent="-571500">
              <a:buFont typeface="Arial" panose="020B0604020202020204" pitchFamily="34" charset="0"/>
              <a:buChar char="•"/>
            </a:pPr>
            <a:r>
              <a:rPr lang="en-GB" sz="3600" b="1" dirty="0">
                <a:latin typeface="Arial" panose="020B0604020202020204" pitchFamily="34" charset="0"/>
                <a:cs typeface="Arial" panose="020B0604020202020204" pitchFamily="34" charset="0"/>
              </a:rPr>
              <a:t>Dog protection – Test 2</a:t>
            </a:r>
          </a:p>
          <a:p>
            <a:endParaRPr lang="en-GB" sz="2000" b="1" dirty="0">
              <a:latin typeface="Arial" panose="020B0604020202020204" pitchFamily="34" charset="0"/>
              <a:cs typeface="Arial" panose="020B0604020202020204" pitchFamily="34" charset="0"/>
            </a:endParaRPr>
          </a:p>
          <a:p>
            <a:pPr marL="571500" indent="-571500">
              <a:buFont typeface="Courier New" panose="02070309020205020404" pitchFamily="49" charset="0"/>
              <a:buChar char="o"/>
            </a:pPr>
            <a:r>
              <a:rPr lang="en-GB" sz="3600" dirty="0"/>
              <a:t>18 hunting dogs Anglos-</a:t>
            </a:r>
            <a:r>
              <a:rPr lang="en-GB" sz="3600" dirty="0" err="1"/>
              <a:t>Français</a:t>
            </a:r>
            <a:r>
              <a:rPr lang="en-GB" sz="3600" dirty="0"/>
              <a:t> x </a:t>
            </a:r>
            <a:r>
              <a:rPr lang="en-GB" sz="3600" dirty="0" err="1"/>
              <a:t>Ariégeois</a:t>
            </a:r>
            <a:endParaRPr lang="en-GB" sz="3600" dirty="0"/>
          </a:p>
          <a:p>
            <a:pPr marL="571500" indent="-571500">
              <a:buFont typeface="Courier New" panose="02070309020205020404" pitchFamily="49" charset="0"/>
              <a:buChar char="o"/>
            </a:pPr>
            <a:r>
              <a:rPr lang="en-GB" sz="3600" dirty="0"/>
              <a:t>Fasting since 48 hours</a:t>
            </a:r>
          </a:p>
          <a:p>
            <a:pPr marL="571500" indent="-571500">
              <a:buFont typeface="Courier New" panose="02070309020205020404" pitchFamily="49" charset="0"/>
              <a:buChar char="o"/>
            </a:pPr>
            <a:r>
              <a:rPr lang="en-GB" sz="3600" dirty="0"/>
              <a:t>Minced meat (regular food) inside the drawer</a:t>
            </a:r>
          </a:p>
          <a:p>
            <a:pPr marL="571500" indent="-571500">
              <a:buFont typeface="Courier New" panose="02070309020205020404" pitchFamily="49" charset="0"/>
              <a:buChar char="o"/>
            </a:pPr>
            <a:r>
              <a:rPr lang="en-GB" sz="3600" dirty="0"/>
              <a:t>10 min of exposure</a:t>
            </a:r>
          </a:p>
        </p:txBody>
      </p:sp>
      <p:pic>
        <p:nvPicPr>
          <p:cNvPr id="97" name="Image 96">
            <a:extLst>
              <a:ext uri="{FF2B5EF4-FFF2-40B4-BE49-F238E27FC236}">
                <a16:creationId xmlns:a16="http://schemas.microsoft.com/office/drawing/2014/main" id="{7D92976A-E67E-44D9-2995-C4A9375DCC93}"/>
              </a:ext>
            </a:extLst>
          </p:cNvPr>
          <p:cNvPicPr>
            <a:picLocks noChangeAspect="1"/>
          </p:cNvPicPr>
          <p:nvPr/>
        </p:nvPicPr>
        <p:blipFill rotWithShape="1">
          <a:blip r:embed="rId17" cstate="email">
            <a:extLst>
              <a:ext uri="{28A0092B-C50C-407E-A947-70E740481C1C}">
                <a14:useLocalDpi xmlns:a14="http://schemas.microsoft.com/office/drawing/2010/main"/>
              </a:ext>
            </a:extLst>
          </a:blip>
          <a:srcRect r="-2"/>
          <a:stretch/>
        </p:blipFill>
        <p:spPr>
          <a:xfrm>
            <a:off x="13802914" y="20491375"/>
            <a:ext cx="3488889" cy="249127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98" name="Image 97">
            <a:extLst>
              <a:ext uri="{FF2B5EF4-FFF2-40B4-BE49-F238E27FC236}">
                <a16:creationId xmlns:a16="http://schemas.microsoft.com/office/drawing/2014/main" id="{FE70129E-45F4-3D6A-0DCD-EA2FC924B443}"/>
              </a:ext>
            </a:extLst>
          </p:cNvPr>
          <p:cNvPicPr>
            <a:picLocks noChangeAspect="1"/>
          </p:cNvPicPr>
          <p:nvPr/>
        </p:nvPicPr>
        <p:blipFill rotWithShape="1">
          <a:blip r:embed="rId18" cstate="email">
            <a:extLst>
              <a:ext uri="{28A0092B-C50C-407E-A947-70E740481C1C}">
                <a14:useLocalDpi xmlns:a14="http://schemas.microsoft.com/office/drawing/2010/main"/>
              </a:ext>
            </a:extLst>
          </a:blip>
          <a:srcRect/>
          <a:stretch/>
        </p:blipFill>
        <p:spPr>
          <a:xfrm>
            <a:off x="21919169" y="20500018"/>
            <a:ext cx="3726725" cy="243215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3" name="Image 12">
            <a:extLst>
              <a:ext uri="{FF2B5EF4-FFF2-40B4-BE49-F238E27FC236}">
                <a16:creationId xmlns:a16="http://schemas.microsoft.com/office/drawing/2014/main" id="{3002CE5D-0F20-3B8E-6639-0B2666A7BB5A}"/>
              </a:ext>
            </a:extLst>
          </p:cNvPr>
          <p:cNvPicPr>
            <a:picLocks noChangeAspect="1"/>
          </p:cNvPicPr>
          <p:nvPr/>
        </p:nvPicPr>
        <p:blipFill>
          <a:blip r:embed="rId19" cstate="email">
            <a:extLst>
              <a:ext uri="{28A0092B-C50C-407E-A947-70E740481C1C}">
                <a14:useLocalDpi xmlns:a14="http://schemas.microsoft.com/office/drawing/2010/main"/>
              </a:ext>
            </a:extLst>
          </a:blip>
          <a:stretch>
            <a:fillRect/>
          </a:stretch>
        </p:blipFill>
        <p:spPr>
          <a:xfrm>
            <a:off x="17751231" y="20549338"/>
            <a:ext cx="3817459" cy="243331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99" name="Image 98" descr="Une image contenant herbe, extérieur&#10;&#10;Description générée automatiquement">
            <a:extLst>
              <a:ext uri="{FF2B5EF4-FFF2-40B4-BE49-F238E27FC236}">
                <a16:creationId xmlns:a16="http://schemas.microsoft.com/office/drawing/2014/main" id="{8C490E12-E2B1-3DDE-4839-7FADFFDE47F8}"/>
              </a:ext>
            </a:extLst>
          </p:cNvPr>
          <p:cNvPicPr>
            <a:picLocks noChangeAspect="1"/>
          </p:cNvPicPr>
          <p:nvPr/>
        </p:nvPicPr>
        <p:blipFill>
          <a:blip r:embed="rId20" cstate="email">
            <a:extLst>
              <a:ext uri="{28A0092B-C50C-407E-A947-70E740481C1C}">
                <a14:useLocalDpi xmlns:a14="http://schemas.microsoft.com/office/drawing/2010/main"/>
              </a:ext>
            </a:extLst>
          </a:blip>
          <a:stretch>
            <a:fillRect/>
          </a:stretch>
        </p:blipFill>
        <p:spPr>
          <a:xfrm>
            <a:off x="21666543" y="23776788"/>
            <a:ext cx="4013558" cy="3010168"/>
          </a:xfrm>
          <a:prstGeom prst="roundRect">
            <a:avLst>
              <a:gd name="adj" fmla="val 16667"/>
            </a:avLst>
          </a:prstGeom>
          <a:ln>
            <a:noFill/>
          </a:ln>
          <a:effectLst/>
        </p:spPr>
      </p:pic>
      <p:sp>
        <p:nvSpPr>
          <p:cNvPr id="100" name="ZoneTexte 99">
            <a:extLst>
              <a:ext uri="{FF2B5EF4-FFF2-40B4-BE49-F238E27FC236}">
                <a16:creationId xmlns:a16="http://schemas.microsoft.com/office/drawing/2014/main" id="{1B190574-7456-04C1-1EF9-39ADF0D0265E}"/>
              </a:ext>
            </a:extLst>
          </p:cNvPr>
          <p:cNvSpPr txBox="1"/>
          <p:nvPr/>
        </p:nvSpPr>
        <p:spPr>
          <a:xfrm>
            <a:off x="13693628" y="23715181"/>
            <a:ext cx="8955144" cy="3724096"/>
          </a:xfrm>
          <a:prstGeom prst="rect">
            <a:avLst/>
          </a:prstGeom>
          <a:noFill/>
        </p:spPr>
        <p:txBody>
          <a:bodyPr wrap="none" rtlCol="0">
            <a:spAutoFit/>
          </a:bodyPr>
          <a:lstStyle/>
          <a:p>
            <a:pPr marL="571500" indent="-571500">
              <a:buFont typeface="Arial" panose="020B0604020202020204" pitchFamily="34" charset="0"/>
              <a:buChar char="•"/>
            </a:pPr>
            <a:r>
              <a:rPr lang="en-GB" sz="3600" b="1" dirty="0">
                <a:latin typeface="Arial" panose="020B0604020202020204" pitchFamily="34" charset="0"/>
                <a:cs typeface="Arial" panose="020B0604020202020204" pitchFamily="34" charset="0"/>
              </a:rPr>
              <a:t>Urban birds</a:t>
            </a:r>
          </a:p>
          <a:p>
            <a:endParaRPr lang="en-GB" sz="2000" b="1" dirty="0">
              <a:latin typeface="Arial" panose="020B0604020202020204" pitchFamily="34" charset="0"/>
              <a:cs typeface="Arial" panose="020B0604020202020204" pitchFamily="34" charset="0"/>
            </a:endParaRPr>
          </a:p>
          <a:p>
            <a:pPr marL="571500" indent="-571500">
              <a:buFont typeface="Courier New" panose="02070309020205020404" pitchFamily="49" charset="0"/>
              <a:buChar char="o"/>
            </a:pPr>
            <a:r>
              <a:rPr lang="en-GB" sz="3600" dirty="0"/>
              <a:t>Presence of</a:t>
            </a:r>
          </a:p>
          <a:p>
            <a:pPr marL="1028700" lvl="1" indent="-571500">
              <a:buFont typeface="Courier New" panose="02070309020205020404" pitchFamily="49" charset="0"/>
              <a:buChar char="o"/>
            </a:pPr>
            <a:r>
              <a:rPr lang="en-GB" sz="3600" dirty="0" err="1"/>
              <a:t>Carion</a:t>
            </a:r>
            <a:r>
              <a:rPr lang="en-GB" sz="3600" dirty="0"/>
              <a:t> crow (</a:t>
            </a:r>
            <a:r>
              <a:rPr lang="en-GB" sz="3600" i="1" dirty="0"/>
              <a:t>Corvus </a:t>
            </a:r>
            <a:r>
              <a:rPr lang="en-GB" sz="3600" i="1" dirty="0" err="1"/>
              <a:t>corone</a:t>
            </a:r>
            <a:r>
              <a:rPr lang="en-GB" sz="3600" dirty="0"/>
              <a:t>) </a:t>
            </a:r>
          </a:p>
          <a:p>
            <a:pPr marL="1028700" lvl="1" indent="-571500">
              <a:buFont typeface="Courier New" panose="02070309020205020404" pitchFamily="49" charset="0"/>
              <a:buChar char="o"/>
            </a:pPr>
            <a:r>
              <a:rPr lang="en-GB" sz="3600" dirty="0"/>
              <a:t>Feral pigeons</a:t>
            </a:r>
          </a:p>
          <a:p>
            <a:pPr lvl="1"/>
            <a:r>
              <a:rPr lang="en-GB" sz="3600" dirty="0"/>
              <a:t>	(ex. </a:t>
            </a:r>
            <a:r>
              <a:rPr lang="en-GB" sz="3600" i="1" dirty="0"/>
              <a:t>Columba </a:t>
            </a:r>
            <a:r>
              <a:rPr lang="en-GB" sz="3600" i="1" dirty="0" err="1"/>
              <a:t>livia</a:t>
            </a:r>
            <a:r>
              <a:rPr lang="en-GB" sz="3600" i="1" dirty="0"/>
              <a:t> domestica</a:t>
            </a:r>
            <a:r>
              <a:rPr lang="en-GB" sz="3600" dirty="0"/>
              <a:t>)</a:t>
            </a:r>
          </a:p>
          <a:p>
            <a:pPr marL="571500" lvl="1" indent="-571500">
              <a:buFont typeface="Courier New" panose="02070309020205020404" pitchFamily="49" charset="0"/>
              <a:buChar char="o"/>
            </a:pPr>
            <a:r>
              <a:rPr lang="en-GB" sz="3600" dirty="0"/>
              <a:t>Camera trap inside </a:t>
            </a:r>
            <a:r>
              <a:rPr lang="en-GB" sz="3600" dirty="0" err="1"/>
              <a:t>Secu</a:t>
            </a:r>
            <a:r>
              <a:rPr lang="en-GB" sz="3600" dirty="0"/>
              <a:t>-Rat during 2 weeks</a:t>
            </a:r>
          </a:p>
        </p:txBody>
      </p:sp>
      <p:sp>
        <p:nvSpPr>
          <p:cNvPr id="72" name="ZoneTexte 71">
            <a:extLst>
              <a:ext uri="{FF2B5EF4-FFF2-40B4-BE49-F238E27FC236}">
                <a16:creationId xmlns:a16="http://schemas.microsoft.com/office/drawing/2014/main" id="{4B804003-23F4-1B39-5D57-28EEF774A21D}"/>
              </a:ext>
            </a:extLst>
          </p:cNvPr>
          <p:cNvSpPr txBox="1"/>
          <p:nvPr/>
        </p:nvSpPr>
        <p:spPr>
          <a:xfrm>
            <a:off x="26993850" y="12484288"/>
            <a:ext cx="6362700" cy="584775"/>
          </a:xfrm>
          <a:prstGeom prst="rect">
            <a:avLst/>
          </a:prstGeom>
          <a:noFill/>
        </p:spPr>
        <p:txBody>
          <a:bodyPr wrap="square">
            <a:spAutoFit/>
          </a:bodyPr>
          <a:lstStyle/>
          <a:p>
            <a:r>
              <a:rPr lang="fr-FR" sz="3200" b="1" i="0" u="none" strike="noStrike" baseline="0" dirty="0">
                <a:latin typeface="Arial" panose="020B0604020202020204" pitchFamily="34" charset="0"/>
                <a:cs typeface="Arial" panose="020B0604020202020204" pitchFamily="34" charset="0"/>
              </a:rPr>
              <a:t>ISO 8317</a:t>
            </a:r>
            <a:endParaRPr lang="fr-FR" sz="3200" dirty="0">
              <a:latin typeface="Arial" panose="020B0604020202020204" pitchFamily="34" charset="0"/>
              <a:cs typeface="Arial" panose="020B0604020202020204" pitchFamily="34" charset="0"/>
            </a:endParaRPr>
          </a:p>
        </p:txBody>
      </p:sp>
      <p:pic>
        <p:nvPicPr>
          <p:cNvPr id="74" name="Image 73">
            <a:extLst>
              <a:ext uri="{FF2B5EF4-FFF2-40B4-BE49-F238E27FC236}">
                <a16:creationId xmlns:a16="http://schemas.microsoft.com/office/drawing/2014/main" id="{513B7A05-651C-7E57-411D-956BE60707BD}"/>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29145233" y="12539069"/>
            <a:ext cx="2934966" cy="1059988"/>
          </a:xfrm>
          <a:prstGeom prst="rect">
            <a:avLst/>
          </a:prstGeom>
        </p:spPr>
      </p:pic>
      <p:sp>
        <p:nvSpPr>
          <p:cNvPr id="85" name="ZoneTexte 84">
            <a:extLst>
              <a:ext uri="{FF2B5EF4-FFF2-40B4-BE49-F238E27FC236}">
                <a16:creationId xmlns:a16="http://schemas.microsoft.com/office/drawing/2014/main" id="{13671420-A703-A5E5-EF2C-67C285241C27}"/>
              </a:ext>
            </a:extLst>
          </p:cNvPr>
          <p:cNvSpPr txBox="1"/>
          <p:nvPr/>
        </p:nvSpPr>
        <p:spPr>
          <a:xfrm>
            <a:off x="26993892" y="14074970"/>
            <a:ext cx="6831742" cy="646331"/>
          </a:xfrm>
          <a:prstGeom prst="rect">
            <a:avLst/>
          </a:prstGeom>
          <a:noFill/>
        </p:spPr>
        <p:txBody>
          <a:bodyPr wrap="none" rtlCol="0">
            <a:spAutoFit/>
          </a:bodyPr>
          <a:lstStyle/>
          <a:p>
            <a:pPr marL="571500" indent="-571500">
              <a:buFont typeface="Arial" panose="020B0604020202020204" pitchFamily="34" charset="0"/>
              <a:buChar char="•"/>
            </a:pPr>
            <a:r>
              <a:rPr lang="en-GB" sz="3600" b="1" dirty="0">
                <a:latin typeface="Arial" panose="020B0604020202020204" pitchFamily="34" charset="0"/>
                <a:cs typeface="Arial" panose="020B0604020202020204" pitchFamily="34" charset="0"/>
              </a:rPr>
              <a:t>Children protection – Test 2</a:t>
            </a:r>
          </a:p>
        </p:txBody>
      </p:sp>
      <p:sp>
        <p:nvSpPr>
          <p:cNvPr id="87" name="ZoneTexte 86">
            <a:extLst>
              <a:ext uri="{FF2B5EF4-FFF2-40B4-BE49-F238E27FC236}">
                <a16:creationId xmlns:a16="http://schemas.microsoft.com/office/drawing/2014/main" id="{DA47E4A2-53A1-87F8-DC2A-5A2D0B0C4387}"/>
              </a:ext>
            </a:extLst>
          </p:cNvPr>
          <p:cNvSpPr txBox="1"/>
          <p:nvPr/>
        </p:nvSpPr>
        <p:spPr>
          <a:xfrm>
            <a:off x="26993850" y="14884588"/>
            <a:ext cx="6362700" cy="584775"/>
          </a:xfrm>
          <a:prstGeom prst="rect">
            <a:avLst/>
          </a:prstGeom>
          <a:noFill/>
        </p:spPr>
        <p:txBody>
          <a:bodyPr wrap="square">
            <a:spAutoFit/>
          </a:bodyPr>
          <a:lstStyle/>
          <a:p>
            <a:r>
              <a:rPr lang="fr-FR" sz="3200" b="1" i="0" u="none" strike="noStrike" baseline="0" dirty="0">
                <a:latin typeface="Arial" panose="020B0604020202020204" pitchFamily="34" charset="0"/>
                <a:cs typeface="Arial" panose="020B0604020202020204" pitchFamily="34" charset="0"/>
              </a:rPr>
              <a:t>Our </a:t>
            </a:r>
            <a:r>
              <a:rPr lang="fr-FR" sz="3200" b="1" i="0" u="none" strike="noStrike" baseline="0" dirty="0" err="1">
                <a:latin typeface="Arial" panose="020B0604020202020204" pitchFamily="34" charset="0"/>
                <a:cs typeface="Arial" panose="020B0604020202020204" pitchFamily="34" charset="0"/>
              </a:rPr>
              <a:t>own</a:t>
            </a:r>
            <a:r>
              <a:rPr lang="fr-FR" sz="3200" b="1" i="0" u="none" strike="noStrike" baseline="0" dirty="0">
                <a:latin typeface="Arial" panose="020B0604020202020204" pitchFamily="34" charset="0"/>
                <a:cs typeface="Arial" panose="020B0604020202020204" pitchFamily="34" charset="0"/>
              </a:rPr>
              <a:t> </a:t>
            </a:r>
            <a:r>
              <a:rPr lang="fr-FR" sz="3200" b="1" i="0" u="none" strike="noStrike" baseline="0" dirty="0" err="1">
                <a:latin typeface="Arial" panose="020B0604020202020204" pitchFamily="34" charset="0"/>
                <a:cs typeface="Arial" panose="020B0604020202020204" pitchFamily="34" charset="0"/>
              </a:rPr>
              <a:t>protocol</a:t>
            </a:r>
            <a:endParaRPr lang="fr-FR" sz="3200" dirty="0">
              <a:latin typeface="Arial" panose="020B0604020202020204" pitchFamily="34" charset="0"/>
              <a:cs typeface="Arial" panose="020B0604020202020204" pitchFamily="34" charset="0"/>
            </a:endParaRPr>
          </a:p>
        </p:txBody>
      </p:sp>
      <p:graphicFrame>
        <p:nvGraphicFramePr>
          <p:cNvPr id="95" name="Tableau 13">
            <a:extLst>
              <a:ext uri="{FF2B5EF4-FFF2-40B4-BE49-F238E27FC236}">
                <a16:creationId xmlns:a16="http://schemas.microsoft.com/office/drawing/2014/main" id="{54F2FA6D-6CBF-2EDF-1FE0-998F587410B2}"/>
              </a:ext>
            </a:extLst>
          </p:cNvPr>
          <p:cNvGraphicFramePr>
            <a:graphicFrameLocks noGrp="1"/>
          </p:cNvGraphicFramePr>
          <p:nvPr>
            <p:extLst>
              <p:ext uri="{D42A27DB-BD31-4B8C-83A1-F6EECF244321}">
                <p14:modId xmlns:p14="http://schemas.microsoft.com/office/powerpoint/2010/main" val="641345770"/>
              </p:ext>
            </p:extLst>
          </p:nvPr>
        </p:nvGraphicFramePr>
        <p:xfrm>
          <a:off x="27187907" y="15602947"/>
          <a:ext cx="11500684" cy="3962400"/>
        </p:xfrm>
        <a:graphic>
          <a:graphicData uri="http://schemas.openxmlformats.org/drawingml/2006/table">
            <a:tbl>
              <a:tblPr firstRow="1" bandRow="1">
                <a:tableStyleId>{5C22544A-7EE6-4342-B048-85BDC9FD1C3A}</a:tableStyleId>
              </a:tblPr>
              <a:tblGrid>
                <a:gridCol w="1630126">
                  <a:extLst>
                    <a:ext uri="{9D8B030D-6E8A-4147-A177-3AD203B41FA5}">
                      <a16:colId xmlns:a16="http://schemas.microsoft.com/office/drawing/2014/main" val="227986683"/>
                    </a:ext>
                  </a:extLst>
                </a:gridCol>
                <a:gridCol w="2010249">
                  <a:extLst>
                    <a:ext uri="{9D8B030D-6E8A-4147-A177-3AD203B41FA5}">
                      <a16:colId xmlns:a16="http://schemas.microsoft.com/office/drawing/2014/main" val="2776195327"/>
                    </a:ext>
                  </a:extLst>
                </a:gridCol>
                <a:gridCol w="2055425">
                  <a:extLst>
                    <a:ext uri="{9D8B030D-6E8A-4147-A177-3AD203B41FA5}">
                      <a16:colId xmlns:a16="http://schemas.microsoft.com/office/drawing/2014/main" val="2202793033"/>
                    </a:ext>
                  </a:extLst>
                </a:gridCol>
                <a:gridCol w="1761793">
                  <a:extLst>
                    <a:ext uri="{9D8B030D-6E8A-4147-A177-3AD203B41FA5}">
                      <a16:colId xmlns:a16="http://schemas.microsoft.com/office/drawing/2014/main" val="3626121343"/>
                    </a:ext>
                  </a:extLst>
                </a:gridCol>
                <a:gridCol w="1399558">
                  <a:extLst>
                    <a:ext uri="{9D8B030D-6E8A-4147-A177-3AD203B41FA5}">
                      <a16:colId xmlns:a16="http://schemas.microsoft.com/office/drawing/2014/main" val="597676965"/>
                    </a:ext>
                  </a:extLst>
                </a:gridCol>
                <a:gridCol w="2643533">
                  <a:extLst>
                    <a:ext uri="{9D8B030D-6E8A-4147-A177-3AD203B41FA5}">
                      <a16:colId xmlns:a16="http://schemas.microsoft.com/office/drawing/2014/main" val="2265825460"/>
                    </a:ext>
                  </a:extLst>
                </a:gridCol>
              </a:tblGrid>
              <a:tr h="547477">
                <a:tc rowSpan="2">
                  <a:txBody>
                    <a:bodyPr/>
                    <a:lstStyle/>
                    <a:p>
                      <a:pPr algn="ctr"/>
                      <a:r>
                        <a:rPr lang="fr-FR" sz="3200" dirty="0"/>
                        <a:t>Age (</a:t>
                      </a:r>
                      <a:r>
                        <a:rPr lang="fr-FR" sz="3200" dirty="0" err="1"/>
                        <a:t>year</a:t>
                      </a:r>
                      <a:r>
                        <a:rPr lang="fr-FR" sz="3200" dirty="0"/>
                        <a:t>)</a:t>
                      </a:r>
                    </a:p>
                  </a:txBody>
                  <a:tcPr anchor="b"/>
                </a:tc>
                <a:tc rowSpan="2">
                  <a:txBody>
                    <a:bodyPr/>
                    <a:lstStyle/>
                    <a:p>
                      <a:pPr algn="ctr"/>
                      <a:r>
                        <a:rPr lang="fr-FR" sz="3200" dirty="0"/>
                        <a:t>Enter the hand</a:t>
                      </a:r>
                    </a:p>
                  </a:txBody>
                  <a:tcPr anchor="b"/>
                </a:tc>
                <a:tc rowSpan="2">
                  <a:txBody>
                    <a:bodyPr/>
                    <a:lstStyle/>
                    <a:p>
                      <a:pPr algn="ctr"/>
                      <a:r>
                        <a:rPr lang="fr-FR" sz="3200" dirty="0" err="1"/>
                        <a:t>Touch</a:t>
                      </a:r>
                      <a:r>
                        <a:rPr lang="fr-FR" sz="3200" dirty="0"/>
                        <a:t> the </a:t>
                      </a:r>
                      <a:r>
                        <a:rPr lang="fr-FR" sz="3200" dirty="0" err="1"/>
                        <a:t>paint</a:t>
                      </a:r>
                      <a:endParaRPr lang="fr-FR" sz="3200" dirty="0"/>
                    </a:p>
                  </a:txBody>
                  <a:tcPr anchor="b"/>
                </a:tc>
                <a:tc gridSpan="2">
                  <a:txBody>
                    <a:bodyPr/>
                    <a:lstStyle/>
                    <a:p>
                      <a:pPr algn="ctr"/>
                      <a:r>
                        <a:rPr lang="fr-FR" sz="3200" dirty="0" err="1"/>
                        <a:t>Touch</a:t>
                      </a:r>
                      <a:r>
                        <a:rPr lang="fr-FR" sz="3200" dirty="0"/>
                        <a:t> the marshmallows</a:t>
                      </a:r>
                    </a:p>
                  </a:txBody>
                  <a:tcPr anchor="b"/>
                </a:tc>
                <a:tc hMerge="1">
                  <a:txBody>
                    <a:bodyPr/>
                    <a:lstStyle/>
                    <a:p>
                      <a:endParaRPr lang="fr-FR" dirty="0"/>
                    </a:p>
                  </a:txBody>
                  <a:tcPr/>
                </a:tc>
                <a:tc rowSpan="2">
                  <a:txBody>
                    <a:bodyPr/>
                    <a:lstStyle/>
                    <a:p>
                      <a:pPr algn="ctr"/>
                      <a:r>
                        <a:rPr lang="fr-FR" sz="3200" dirty="0"/>
                        <a:t>Cath the marshmallows</a:t>
                      </a:r>
                    </a:p>
                  </a:txBody>
                  <a:tcPr anchor="b"/>
                </a:tc>
                <a:extLst>
                  <a:ext uri="{0D108BD9-81ED-4DB2-BD59-A6C34878D82A}">
                    <a16:rowId xmlns:a16="http://schemas.microsoft.com/office/drawing/2014/main" val="2393484870"/>
                  </a:ext>
                </a:extLst>
              </a:tr>
              <a:tr h="404379">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a:r>
                        <a:rPr lang="fr-FR" sz="3200" b="1" dirty="0">
                          <a:solidFill>
                            <a:schemeClr val="bg1"/>
                          </a:solidFill>
                        </a:rPr>
                        <a:t>Entrance</a:t>
                      </a:r>
                    </a:p>
                  </a:txBody>
                  <a:tcPr anchor="b">
                    <a:solidFill>
                      <a:schemeClr val="accent1"/>
                    </a:solidFill>
                  </a:tcPr>
                </a:tc>
                <a:tc>
                  <a:txBody>
                    <a:bodyPr/>
                    <a:lstStyle/>
                    <a:p>
                      <a:pPr algn="ctr"/>
                      <a:r>
                        <a:rPr lang="fr-FR" sz="3200" b="1" dirty="0" err="1">
                          <a:solidFill>
                            <a:schemeClr val="bg1"/>
                          </a:solidFill>
                        </a:rPr>
                        <a:t>Spit</a:t>
                      </a:r>
                      <a:endParaRPr lang="fr-FR" sz="3200" b="1" dirty="0">
                        <a:solidFill>
                          <a:schemeClr val="bg1"/>
                        </a:solidFill>
                      </a:endParaRPr>
                    </a:p>
                  </a:txBody>
                  <a:tcPr anchor="b">
                    <a:solidFill>
                      <a:schemeClr val="accent1"/>
                    </a:solidFill>
                  </a:tcPr>
                </a:tc>
                <a:tc vMerge="1">
                  <a:txBody>
                    <a:bodyPr/>
                    <a:lstStyle/>
                    <a:p>
                      <a:endParaRPr lang="fr-FR"/>
                    </a:p>
                  </a:txBody>
                  <a:tcPr/>
                </a:tc>
                <a:extLst>
                  <a:ext uri="{0D108BD9-81ED-4DB2-BD59-A6C34878D82A}">
                    <a16:rowId xmlns:a16="http://schemas.microsoft.com/office/drawing/2014/main" val="1006086739"/>
                  </a:ext>
                </a:extLst>
              </a:tr>
              <a:tr h="370840">
                <a:tc>
                  <a:txBody>
                    <a:bodyPr/>
                    <a:lstStyle/>
                    <a:p>
                      <a:pPr algn="ctr"/>
                      <a:r>
                        <a:rPr lang="fr-FR" sz="3200" dirty="0">
                          <a:latin typeface="Arial" panose="020B0604020202020204" pitchFamily="34" charset="0"/>
                          <a:cs typeface="Arial" panose="020B0604020202020204" pitchFamily="34" charset="0"/>
                        </a:rPr>
                        <a:t>3</a:t>
                      </a:r>
                    </a:p>
                  </a:txBody>
                  <a:tcPr/>
                </a:tc>
                <a:tc>
                  <a:txBody>
                    <a:bodyPr/>
                    <a:lstStyle/>
                    <a:p>
                      <a:pPr algn="ctr"/>
                      <a:r>
                        <a:rPr lang="fr-FR" sz="3200" b="1" dirty="0">
                          <a:solidFill>
                            <a:schemeClr val="accent6">
                              <a:lumMod val="75000"/>
                            </a:schemeClr>
                          </a:solidFill>
                          <a:latin typeface="Arial" panose="020B0604020202020204" pitchFamily="34" charset="0"/>
                          <a:cs typeface="Arial" panose="020B0604020202020204" pitchFamily="34" charset="0"/>
                        </a:rPr>
                        <a:t>x</a:t>
                      </a:r>
                    </a:p>
                  </a:txBody>
                  <a:tcPr/>
                </a:tc>
                <a:tc>
                  <a:txBody>
                    <a:bodyPr/>
                    <a:lstStyle/>
                    <a:p>
                      <a:pPr algn="ctr"/>
                      <a:r>
                        <a:rPr lang="fr-FR" sz="3200" b="1" dirty="0">
                          <a:solidFill>
                            <a:srgbClr val="FF0000"/>
                          </a:solidFill>
                          <a:latin typeface="Arial" panose="020B0604020202020204" pitchFamily="34" charset="0"/>
                          <a:cs typeface="Arial" panose="020B0604020202020204" pitchFamily="34" charset="0"/>
                        </a:rPr>
                        <a:t>x</a:t>
                      </a:r>
                    </a:p>
                  </a:txBody>
                  <a:tcPr/>
                </a:tc>
                <a:tc>
                  <a:txBody>
                    <a:bodyPr/>
                    <a:lstStyle/>
                    <a:p>
                      <a:pPr algn="ctr"/>
                      <a:r>
                        <a:rPr lang="fr-FR" sz="3200" b="1" dirty="0">
                          <a:solidFill>
                            <a:srgbClr val="FF0000"/>
                          </a:solidFill>
                          <a:latin typeface="Arial" panose="020B0604020202020204" pitchFamily="34" charset="0"/>
                          <a:cs typeface="Arial" panose="020B0604020202020204" pitchFamily="34" charset="0"/>
                        </a:rPr>
                        <a:t>x</a:t>
                      </a:r>
                    </a:p>
                  </a:txBody>
                  <a:tcPr/>
                </a:tc>
                <a:tc>
                  <a:txBody>
                    <a:bodyPr/>
                    <a:lstStyle/>
                    <a:p>
                      <a:pPr algn="ctr"/>
                      <a:r>
                        <a:rPr lang="fr-FR" sz="3200" b="1" dirty="0">
                          <a:solidFill>
                            <a:srgbClr val="FF0000"/>
                          </a:solidFill>
                          <a:latin typeface="Arial" panose="020B0604020202020204" pitchFamily="34" charset="0"/>
                          <a:cs typeface="Arial" panose="020B0604020202020204" pitchFamily="34" charset="0"/>
                        </a:rPr>
                        <a:t>x</a:t>
                      </a:r>
                    </a:p>
                  </a:txBody>
                  <a:tcPr/>
                </a:tc>
                <a:tc>
                  <a:txBody>
                    <a:bodyPr/>
                    <a:lstStyle/>
                    <a:p>
                      <a:pPr algn="ctr"/>
                      <a:r>
                        <a:rPr lang="fr-FR" sz="3200" b="1" dirty="0">
                          <a:solidFill>
                            <a:srgbClr val="FF0000"/>
                          </a:solidFill>
                          <a:latin typeface="Arial" panose="020B0604020202020204" pitchFamily="34" charset="0"/>
                          <a:cs typeface="Arial" panose="020B0604020202020204" pitchFamily="34" charset="0"/>
                        </a:rPr>
                        <a:t>x</a:t>
                      </a:r>
                    </a:p>
                  </a:txBody>
                  <a:tcPr/>
                </a:tc>
                <a:extLst>
                  <a:ext uri="{0D108BD9-81ED-4DB2-BD59-A6C34878D82A}">
                    <a16:rowId xmlns:a16="http://schemas.microsoft.com/office/drawing/2014/main" val="2271818429"/>
                  </a:ext>
                </a:extLst>
              </a:tr>
              <a:tr h="370840">
                <a:tc>
                  <a:txBody>
                    <a:bodyPr/>
                    <a:lstStyle/>
                    <a:p>
                      <a:pPr algn="ctr"/>
                      <a:r>
                        <a:rPr lang="fr-FR" sz="3200" dirty="0">
                          <a:latin typeface="Arial" panose="020B0604020202020204" pitchFamily="34" charset="0"/>
                          <a:cs typeface="Arial" panose="020B0604020202020204" pitchFamily="34" charset="0"/>
                        </a:rPr>
                        <a:t>5</a:t>
                      </a:r>
                    </a:p>
                  </a:txBody>
                  <a:tcPr/>
                </a:tc>
                <a:tc>
                  <a:txBody>
                    <a:bodyPr/>
                    <a:lstStyle/>
                    <a:p>
                      <a:pPr algn="ctr"/>
                      <a:r>
                        <a:rPr lang="fr-FR" sz="3200" b="1" dirty="0">
                          <a:solidFill>
                            <a:schemeClr val="accent6">
                              <a:lumMod val="75000"/>
                            </a:schemeClr>
                          </a:solidFill>
                          <a:latin typeface="Arial" panose="020B0604020202020204" pitchFamily="34" charset="0"/>
                          <a:cs typeface="Arial" panose="020B0604020202020204" pitchFamily="34" charset="0"/>
                        </a:rPr>
                        <a:t>x</a:t>
                      </a:r>
                    </a:p>
                  </a:txBody>
                  <a:tcPr/>
                </a:tc>
                <a:tc>
                  <a:txBody>
                    <a:bodyPr/>
                    <a:lstStyle/>
                    <a:p>
                      <a:pPr algn="ctr"/>
                      <a:r>
                        <a:rPr lang="fr-FR" sz="3200" b="1" dirty="0">
                          <a:solidFill>
                            <a:srgbClr val="FF0000"/>
                          </a:solidFill>
                          <a:latin typeface="Arial" panose="020B0604020202020204" pitchFamily="34" charset="0"/>
                          <a:cs typeface="Arial" panose="020B0604020202020204" pitchFamily="34" charset="0"/>
                        </a:rPr>
                        <a:t>x</a:t>
                      </a:r>
                    </a:p>
                  </a:txBody>
                  <a:tcPr/>
                </a:tc>
                <a:tc>
                  <a:txBody>
                    <a:bodyPr/>
                    <a:lstStyle/>
                    <a:p>
                      <a:pPr algn="ctr"/>
                      <a:r>
                        <a:rPr lang="fr-FR" sz="3200" b="1" dirty="0">
                          <a:solidFill>
                            <a:srgbClr val="FF0000"/>
                          </a:solidFill>
                          <a:latin typeface="Arial" panose="020B0604020202020204" pitchFamily="34" charset="0"/>
                          <a:cs typeface="Arial" panose="020B0604020202020204" pitchFamily="34" charset="0"/>
                        </a:rPr>
                        <a:t>x</a:t>
                      </a:r>
                    </a:p>
                  </a:txBody>
                  <a:tcPr/>
                </a:tc>
                <a:tc>
                  <a:txBody>
                    <a:bodyPr/>
                    <a:lstStyle/>
                    <a:p>
                      <a:pPr algn="ctr"/>
                      <a:r>
                        <a:rPr lang="fr-FR" sz="3200" b="1" dirty="0">
                          <a:solidFill>
                            <a:srgbClr val="FF0000"/>
                          </a:solidFill>
                          <a:latin typeface="Arial" panose="020B0604020202020204" pitchFamily="34" charset="0"/>
                          <a:cs typeface="Arial" panose="020B0604020202020204" pitchFamily="34" charset="0"/>
                        </a:rPr>
                        <a:t>x</a:t>
                      </a:r>
                    </a:p>
                  </a:txBody>
                  <a:tcPr/>
                </a:tc>
                <a:tc>
                  <a:txBody>
                    <a:bodyPr/>
                    <a:lstStyle/>
                    <a:p>
                      <a:pPr algn="ctr"/>
                      <a:r>
                        <a:rPr lang="fr-FR" sz="3200" b="1" dirty="0">
                          <a:solidFill>
                            <a:srgbClr val="FF0000"/>
                          </a:solidFill>
                          <a:latin typeface="Arial" panose="020B0604020202020204" pitchFamily="34" charset="0"/>
                          <a:cs typeface="Arial" panose="020B0604020202020204" pitchFamily="34" charset="0"/>
                        </a:rPr>
                        <a:t>x</a:t>
                      </a:r>
                    </a:p>
                  </a:txBody>
                  <a:tcPr/>
                </a:tc>
                <a:extLst>
                  <a:ext uri="{0D108BD9-81ED-4DB2-BD59-A6C34878D82A}">
                    <a16:rowId xmlns:a16="http://schemas.microsoft.com/office/drawing/2014/main" val="3443155927"/>
                  </a:ext>
                </a:extLst>
              </a:tr>
              <a:tr h="370840">
                <a:tc>
                  <a:txBody>
                    <a:bodyPr/>
                    <a:lstStyle/>
                    <a:p>
                      <a:pPr algn="ctr"/>
                      <a:r>
                        <a:rPr lang="fr-FR" sz="3200" dirty="0">
                          <a:latin typeface="Arial" panose="020B0604020202020204" pitchFamily="34" charset="0"/>
                          <a:cs typeface="Arial" panose="020B0604020202020204" pitchFamily="34" charset="0"/>
                        </a:rPr>
                        <a:t>7</a:t>
                      </a:r>
                    </a:p>
                  </a:txBody>
                  <a:tcPr/>
                </a:tc>
                <a:tc>
                  <a:txBody>
                    <a:bodyPr/>
                    <a:lstStyle/>
                    <a:p>
                      <a:pPr algn="ctr"/>
                      <a:r>
                        <a:rPr lang="fr-FR" sz="3200" b="1" dirty="0">
                          <a:solidFill>
                            <a:schemeClr val="accent6">
                              <a:lumMod val="75000"/>
                            </a:schemeClr>
                          </a:solidFill>
                          <a:latin typeface="Arial" panose="020B0604020202020204" pitchFamily="34" charset="0"/>
                          <a:cs typeface="Arial" panose="020B0604020202020204" pitchFamily="34" charset="0"/>
                        </a:rPr>
                        <a:t>x</a:t>
                      </a:r>
                    </a:p>
                  </a:txBody>
                  <a:tcPr/>
                </a:tc>
                <a:tc>
                  <a:txBody>
                    <a:bodyPr/>
                    <a:lstStyle/>
                    <a:p>
                      <a:pPr algn="ctr"/>
                      <a:r>
                        <a:rPr lang="fr-FR" sz="3200" b="1" dirty="0">
                          <a:solidFill>
                            <a:srgbClr val="FFFF00"/>
                          </a:solidFill>
                          <a:latin typeface="Arial" panose="020B0604020202020204" pitchFamily="34" charset="0"/>
                          <a:cs typeface="Arial" panose="020B0604020202020204" pitchFamily="34" charset="0"/>
                        </a:rPr>
                        <a:t>x</a:t>
                      </a:r>
                    </a:p>
                  </a:txBody>
                  <a:tcPr/>
                </a:tc>
                <a:tc>
                  <a:txBody>
                    <a:bodyPr/>
                    <a:lstStyle/>
                    <a:p>
                      <a:pPr algn="ctr"/>
                      <a:r>
                        <a:rPr lang="fr-FR" sz="3200" b="1" dirty="0">
                          <a:solidFill>
                            <a:srgbClr val="FFFF00"/>
                          </a:solidFill>
                          <a:latin typeface="Arial" panose="020B0604020202020204" pitchFamily="34" charset="0"/>
                          <a:cs typeface="Arial" panose="020B0604020202020204" pitchFamily="34" charset="0"/>
                        </a:rPr>
                        <a:t>x</a:t>
                      </a:r>
                    </a:p>
                  </a:txBody>
                  <a:tcPr/>
                </a:tc>
                <a:tc>
                  <a:txBody>
                    <a:bodyPr/>
                    <a:lstStyle/>
                    <a:p>
                      <a:pPr algn="ctr"/>
                      <a:r>
                        <a:rPr lang="fr-FR" sz="3200" b="1" dirty="0">
                          <a:solidFill>
                            <a:srgbClr val="FF0000"/>
                          </a:solidFill>
                          <a:latin typeface="Arial" panose="020B0604020202020204" pitchFamily="34" charset="0"/>
                          <a:cs typeface="Arial" panose="020B0604020202020204" pitchFamily="34" charset="0"/>
                        </a:rPr>
                        <a:t>x</a:t>
                      </a:r>
                    </a:p>
                  </a:txBody>
                  <a:tcPr/>
                </a:tc>
                <a:tc>
                  <a:txBody>
                    <a:bodyPr/>
                    <a:lstStyle/>
                    <a:p>
                      <a:pPr algn="ctr"/>
                      <a:r>
                        <a:rPr lang="fr-FR" sz="3200" b="1" dirty="0">
                          <a:solidFill>
                            <a:srgbClr val="FF0000"/>
                          </a:solidFill>
                          <a:latin typeface="Arial" panose="020B0604020202020204" pitchFamily="34" charset="0"/>
                          <a:cs typeface="Arial" panose="020B0604020202020204" pitchFamily="34" charset="0"/>
                        </a:rPr>
                        <a:t>x</a:t>
                      </a:r>
                    </a:p>
                  </a:txBody>
                  <a:tcPr/>
                </a:tc>
                <a:extLst>
                  <a:ext uri="{0D108BD9-81ED-4DB2-BD59-A6C34878D82A}">
                    <a16:rowId xmlns:a16="http://schemas.microsoft.com/office/drawing/2014/main" val="1250430291"/>
                  </a:ext>
                </a:extLst>
              </a:tr>
              <a:tr h="370840">
                <a:tc>
                  <a:txBody>
                    <a:bodyPr/>
                    <a:lstStyle/>
                    <a:p>
                      <a:pPr algn="ctr"/>
                      <a:r>
                        <a:rPr lang="fr-FR" sz="3200" dirty="0">
                          <a:latin typeface="Arial" panose="020B0604020202020204" pitchFamily="34" charset="0"/>
                          <a:cs typeface="Arial" panose="020B0604020202020204" pitchFamily="34" charset="0"/>
                        </a:rPr>
                        <a:t>10</a:t>
                      </a:r>
                    </a:p>
                  </a:txBody>
                  <a:tcPr/>
                </a:tc>
                <a:tc>
                  <a:txBody>
                    <a:bodyPr/>
                    <a:lstStyle/>
                    <a:p>
                      <a:pPr algn="ctr"/>
                      <a:r>
                        <a:rPr lang="fr-FR" sz="3200" b="1" dirty="0">
                          <a:solidFill>
                            <a:srgbClr val="FF0000"/>
                          </a:solidFill>
                          <a:latin typeface="Arial" panose="020B0604020202020204" pitchFamily="34" charset="0"/>
                          <a:cs typeface="Arial" panose="020B0604020202020204" pitchFamily="34" charset="0"/>
                        </a:rPr>
                        <a:t>x</a:t>
                      </a:r>
                    </a:p>
                  </a:txBody>
                  <a:tcPr/>
                </a:tc>
                <a:tc>
                  <a:txBody>
                    <a:bodyPr/>
                    <a:lstStyle/>
                    <a:p>
                      <a:pPr algn="ctr"/>
                      <a:r>
                        <a:rPr lang="fr-FR" sz="3200" b="1" dirty="0">
                          <a:solidFill>
                            <a:srgbClr val="FF0000"/>
                          </a:solidFill>
                          <a:latin typeface="Arial" panose="020B0604020202020204" pitchFamily="34" charset="0"/>
                          <a:cs typeface="Arial" panose="020B0604020202020204" pitchFamily="34" charset="0"/>
                        </a:rPr>
                        <a:t>x</a:t>
                      </a:r>
                    </a:p>
                  </a:txBody>
                  <a:tcPr/>
                </a:tc>
                <a:tc>
                  <a:txBody>
                    <a:bodyPr/>
                    <a:lstStyle/>
                    <a:p>
                      <a:pPr algn="ctr"/>
                      <a:r>
                        <a:rPr lang="fr-FR" sz="3200" b="1" dirty="0">
                          <a:solidFill>
                            <a:srgbClr val="FF0000"/>
                          </a:solidFill>
                          <a:latin typeface="Arial" panose="020B0604020202020204" pitchFamily="34" charset="0"/>
                          <a:cs typeface="Arial" panose="020B0604020202020204" pitchFamily="34" charset="0"/>
                        </a:rPr>
                        <a:t>x</a:t>
                      </a:r>
                    </a:p>
                  </a:txBody>
                  <a:tcPr/>
                </a:tc>
                <a:tc>
                  <a:txBody>
                    <a:bodyPr/>
                    <a:lstStyle/>
                    <a:p>
                      <a:pPr algn="ctr"/>
                      <a:r>
                        <a:rPr lang="fr-FR" sz="3200" b="1" dirty="0">
                          <a:solidFill>
                            <a:srgbClr val="FF0000"/>
                          </a:solidFill>
                          <a:latin typeface="Arial" panose="020B0604020202020204" pitchFamily="34" charset="0"/>
                          <a:cs typeface="Arial" panose="020B0604020202020204" pitchFamily="34" charset="0"/>
                        </a:rPr>
                        <a:t>x</a:t>
                      </a:r>
                    </a:p>
                  </a:txBody>
                  <a:tcPr/>
                </a:tc>
                <a:tc>
                  <a:txBody>
                    <a:bodyPr/>
                    <a:lstStyle/>
                    <a:p>
                      <a:pPr algn="ctr"/>
                      <a:r>
                        <a:rPr lang="fr-FR" sz="3200" b="1" dirty="0">
                          <a:solidFill>
                            <a:srgbClr val="FF0000"/>
                          </a:solidFill>
                          <a:latin typeface="Arial" panose="020B0604020202020204" pitchFamily="34" charset="0"/>
                          <a:cs typeface="Arial" panose="020B0604020202020204" pitchFamily="34" charset="0"/>
                        </a:rPr>
                        <a:t>x</a:t>
                      </a:r>
                    </a:p>
                  </a:txBody>
                  <a:tcPr/>
                </a:tc>
                <a:extLst>
                  <a:ext uri="{0D108BD9-81ED-4DB2-BD59-A6C34878D82A}">
                    <a16:rowId xmlns:a16="http://schemas.microsoft.com/office/drawing/2014/main" val="2877963294"/>
                  </a:ext>
                </a:extLst>
              </a:tr>
            </a:tbl>
          </a:graphicData>
        </a:graphic>
      </p:graphicFrame>
      <p:sp>
        <p:nvSpPr>
          <p:cNvPr id="3" name="ZoneTexte 2">
            <a:extLst>
              <a:ext uri="{FF2B5EF4-FFF2-40B4-BE49-F238E27FC236}">
                <a16:creationId xmlns:a16="http://schemas.microsoft.com/office/drawing/2014/main" id="{880E989F-240E-07F5-94F8-EF930D95DCCB}"/>
              </a:ext>
            </a:extLst>
          </p:cNvPr>
          <p:cNvSpPr txBox="1"/>
          <p:nvPr/>
        </p:nvSpPr>
        <p:spPr>
          <a:xfrm>
            <a:off x="29904562" y="19773492"/>
            <a:ext cx="8731127" cy="1191816"/>
          </a:xfrm>
          <a:prstGeom prst="roundRect">
            <a:avLst/>
          </a:prstGeom>
          <a:noFill/>
          <a:ln>
            <a:solidFill>
              <a:srgbClr val="FF0000"/>
            </a:solidFill>
          </a:ln>
        </p:spPr>
        <p:txBody>
          <a:bodyPr wrap="none" rtlCol="0">
            <a:spAutoFit/>
          </a:bodyPr>
          <a:lstStyle/>
          <a:p>
            <a:pPr algn="ctr"/>
            <a:r>
              <a:rPr lang="fr-FR" sz="3200" dirty="0" err="1">
                <a:solidFill>
                  <a:srgbClr val="FF0000"/>
                </a:solidFill>
                <a:latin typeface="Arial" panose="020B0604020202020204" pitchFamily="34" charset="0"/>
                <a:cs typeface="Arial" panose="020B0604020202020204" pitchFamily="34" charset="0"/>
              </a:rPr>
              <a:t>Improve</a:t>
            </a:r>
            <a:r>
              <a:rPr lang="fr-FR" sz="3200" dirty="0">
                <a:solidFill>
                  <a:srgbClr val="FF0000"/>
                </a:solidFill>
                <a:latin typeface="Arial" panose="020B0604020202020204" pitchFamily="34" charset="0"/>
                <a:cs typeface="Arial" panose="020B0604020202020204" pitchFamily="34" charset="0"/>
              </a:rPr>
              <a:t> the </a:t>
            </a:r>
            <a:r>
              <a:rPr lang="fr-FR" sz="3200" dirty="0" err="1">
                <a:solidFill>
                  <a:srgbClr val="FF0000"/>
                </a:solidFill>
                <a:latin typeface="Arial" panose="020B0604020202020204" pitchFamily="34" charset="0"/>
                <a:cs typeface="Arial" panose="020B0604020202020204" pitchFamily="34" charset="0"/>
              </a:rPr>
              <a:t>drawer</a:t>
            </a:r>
            <a:r>
              <a:rPr lang="fr-FR" sz="3200" dirty="0">
                <a:solidFill>
                  <a:srgbClr val="FF0000"/>
                </a:solidFill>
                <a:latin typeface="Arial" panose="020B0604020202020204" pitchFamily="34" charset="0"/>
                <a:cs typeface="Arial" panose="020B0604020202020204" pitchFamily="34" charset="0"/>
              </a:rPr>
              <a:t> to </a:t>
            </a:r>
            <a:r>
              <a:rPr lang="fr-FR" sz="3200" dirty="0" err="1">
                <a:solidFill>
                  <a:srgbClr val="FF0000"/>
                </a:solidFill>
                <a:latin typeface="Arial" panose="020B0604020202020204" pitchFamily="34" charset="0"/>
                <a:cs typeface="Arial" panose="020B0604020202020204" pitchFamily="34" charset="0"/>
              </a:rPr>
              <a:t>obtain</a:t>
            </a:r>
            <a:r>
              <a:rPr lang="fr-FR" sz="3200" dirty="0">
                <a:solidFill>
                  <a:srgbClr val="FF0000"/>
                </a:solidFill>
                <a:latin typeface="Arial" panose="020B0604020202020204" pitchFamily="34" charset="0"/>
                <a:cs typeface="Arial" panose="020B0604020202020204" pitchFamily="34" charset="0"/>
              </a:rPr>
              <a:t> 100% of </a:t>
            </a:r>
            <a:r>
              <a:rPr lang="fr-FR" sz="3200" dirty="0" err="1">
                <a:solidFill>
                  <a:srgbClr val="FF0000"/>
                </a:solidFill>
                <a:latin typeface="Arial" panose="020B0604020202020204" pitchFamily="34" charset="0"/>
                <a:cs typeface="Arial" panose="020B0604020202020204" pitchFamily="34" charset="0"/>
              </a:rPr>
              <a:t>efficacy</a:t>
            </a:r>
            <a:endParaRPr lang="fr-FR" sz="3200" dirty="0">
              <a:solidFill>
                <a:srgbClr val="FF0000"/>
              </a:solidFill>
              <a:latin typeface="Arial" panose="020B0604020202020204" pitchFamily="34" charset="0"/>
              <a:cs typeface="Arial" panose="020B0604020202020204" pitchFamily="34" charset="0"/>
            </a:endParaRPr>
          </a:p>
          <a:p>
            <a:pPr algn="ctr"/>
            <a:r>
              <a:rPr lang="fr-FR" sz="3200" dirty="0" err="1">
                <a:solidFill>
                  <a:srgbClr val="FF0000"/>
                </a:solidFill>
                <a:latin typeface="Arial" panose="020B0604020202020204" pitchFamily="34" charset="0"/>
                <a:cs typeface="Arial" panose="020B0604020202020204" pitchFamily="34" charset="0"/>
              </a:rPr>
              <a:t>whatever</a:t>
            </a:r>
            <a:r>
              <a:rPr lang="fr-FR" sz="3200" dirty="0">
                <a:solidFill>
                  <a:srgbClr val="FF0000"/>
                </a:solidFill>
                <a:latin typeface="Arial" panose="020B0604020202020204" pitchFamily="34" charset="0"/>
                <a:cs typeface="Arial" panose="020B0604020202020204" pitchFamily="34" charset="0"/>
              </a:rPr>
              <a:t> the </a:t>
            </a:r>
            <a:r>
              <a:rPr lang="fr-FR" sz="3200" dirty="0" err="1">
                <a:solidFill>
                  <a:srgbClr val="FF0000"/>
                </a:solidFill>
                <a:latin typeface="Arial" panose="020B0604020202020204" pitchFamily="34" charset="0"/>
                <a:cs typeface="Arial" panose="020B0604020202020204" pitchFamily="34" charset="0"/>
              </a:rPr>
              <a:t>age</a:t>
            </a:r>
            <a:r>
              <a:rPr lang="fr-FR" sz="3200" dirty="0">
                <a:solidFill>
                  <a:srgbClr val="FF0000"/>
                </a:solidFill>
                <a:latin typeface="Arial" panose="020B0604020202020204" pitchFamily="34" charset="0"/>
                <a:cs typeface="Arial" panose="020B0604020202020204" pitchFamily="34" charset="0"/>
              </a:rPr>
              <a:t> class</a:t>
            </a:r>
          </a:p>
        </p:txBody>
      </p:sp>
      <p:sp>
        <p:nvSpPr>
          <p:cNvPr id="101" name="ZoneTexte 100">
            <a:extLst>
              <a:ext uri="{FF2B5EF4-FFF2-40B4-BE49-F238E27FC236}">
                <a16:creationId xmlns:a16="http://schemas.microsoft.com/office/drawing/2014/main" id="{2C571A91-3014-7318-D765-983E50E87664}"/>
              </a:ext>
            </a:extLst>
          </p:cNvPr>
          <p:cNvSpPr txBox="1"/>
          <p:nvPr/>
        </p:nvSpPr>
        <p:spPr>
          <a:xfrm>
            <a:off x="26998807" y="21959216"/>
            <a:ext cx="6703502" cy="646331"/>
          </a:xfrm>
          <a:prstGeom prst="rect">
            <a:avLst/>
          </a:prstGeom>
          <a:noFill/>
        </p:spPr>
        <p:txBody>
          <a:bodyPr wrap="none" rtlCol="0">
            <a:spAutoFit/>
          </a:bodyPr>
          <a:lstStyle/>
          <a:p>
            <a:pPr marL="571500" indent="-571500">
              <a:buFont typeface="Arial" panose="020B0604020202020204" pitchFamily="34" charset="0"/>
              <a:buChar char="•"/>
            </a:pPr>
            <a:r>
              <a:rPr lang="en-GB" sz="3600" b="1" dirty="0">
                <a:latin typeface="Arial" panose="020B0604020202020204" pitchFamily="34" charset="0"/>
                <a:cs typeface="Arial" panose="020B0604020202020204" pitchFamily="34" charset="0"/>
              </a:rPr>
              <a:t>Dog protection – Test 1 &amp; 2</a:t>
            </a:r>
          </a:p>
        </p:txBody>
      </p:sp>
      <p:sp>
        <p:nvSpPr>
          <p:cNvPr id="102" name="ZoneTexte 101">
            <a:extLst>
              <a:ext uri="{FF2B5EF4-FFF2-40B4-BE49-F238E27FC236}">
                <a16:creationId xmlns:a16="http://schemas.microsoft.com/office/drawing/2014/main" id="{E2F7DB18-977E-2979-2F69-F6E5B8702B17}"/>
              </a:ext>
            </a:extLst>
          </p:cNvPr>
          <p:cNvSpPr txBox="1"/>
          <p:nvPr/>
        </p:nvSpPr>
        <p:spPr>
          <a:xfrm rot="1670281">
            <a:off x="34218437" y="22303881"/>
            <a:ext cx="2829385" cy="646986"/>
          </a:xfrm>
          <a:prstGeom prst="roundRect">
            <a:avLst/>
          </a:prstGeom>
          <a:noFill/>
          <a:ln w="28575">
            <a:solidFill>
              <a:srgbClr val="C00000"/>
            </a:solidFill>
          </a:ln>
        </p:spPr>
        <p:txBody>
          <a:bodyPr wrap="none" rtlCol="0">
            <a:spAutoFit/>
          </a:bodyPr>
          <a:lstStyle/>
          <a:p>
            <a:r>
              <a:rPr lang="fr-FR" sz="3200" dirty="0" err="1">
                <a:solidFill>
                  <a:srgbClr val="FF0000"/>
                </a:solidFill>
                <a:latin typeface="Arial" panose="020B0604020202020204" pitchFamily="34" charset="0"/>
                <a:cs typeface="Arial" panose="020B0604020202020204" pitchFamily="34" charset="0"/>
              </a:rPr>
              <a:t>Efficacy</a:t>
            </a:r>
            <a:r>
              <a:rPr lang="fr-FR" sz="3200" dirty="0">
                <a:solidFill>
                  <a:srgbClr val="FF0000"/>
                </a:solidFill>
                <a:latin typeface="Arial" panose="020B0604020202020204" pitchFamily="34" charset="0"/>
                <a:cs typeface="Arial" panose="020B0604020202020204" pitchFamily="34" charset="0"/>
              </a:rPr>
              <a:t> 100%</a:t>
            </a:r>
          </a:p>
        </p:txBody>
      </p:sp>
      <p:sp>
        <p:nvSpPr>
          <p:cNvPr id="19" name="ZoneTexte 18">
            <a:extLst>
              <a:ext uri="{FF2B5EF4-FFF2-40B4-BE49-F238E27FC236}">
                <a16:creationId xmlns:a16="http://schemas.microsoft.com/office/drawing/2014/main" id="{F10EE441-C0AB-EA32-A0C7-0C577171BE04}"/>
              </a:ext>
            </a:extLst>
          </p:cNvPr>
          <p:cNvSpPr txBox="1"/>
          <p:nvPr/>
        </p:nvSpPr>
        <p:spPr>
          <a:xfrm>
            <a:off x="27919614" y="22789551"/>
            <a:ext cx="4511171" cy="584775"/>
          </a:xfrm>
          <a:prstGeom prst="rect">
            <a:avLst/>
          </a:prstGeom>
          <a:noFill/>
        </p:spPr>
        <p:txBody>
          <a:bodyPr wrap="none" rtlCol="0">
            <a:spAutoFit/>
          </a:bodyPr>
          <a:lstStyle/>
          <a:p>
            <a:r>
              <a:rPr lang="fr-FR" sz="3200" dirty="0">
                <a:latin typeface="Arial" panose="020B0604020202020204" pitchFamily="34" charset="0"/>
                <a:cs typeface="Arial" panose="020B0604020202020204" pitchFamily="34" charset="0"/>
              </a:rPr>
              <a:t>Never </a:t>
            </a:r>
            <a:r>
              <a:rPr lang="fr-FR" sz="3200" dirty="0" err="1">
                <a:latin typeface="Arial" panose="020B0604020202020204" pitchFamily="34" charset="0"/>
                <a:cs typeface="Arial" panose="020B0604020202020204" pitchFamily="34" charset="0"/>
              </a:rPr>
              <a:t>acces</a:t>
            </a:r>
            <a:r>
              <a:rPr lang="fr-FR" sz="3200" dirty="0">
                <a:latin typeface="Arial" panose="020B0604020202020204" pitchFamily="34" charset="0"/>
                <a:cs typeface="Arial" panose="020B0604020202020204" pitchFamily="34" charset="0"/>
              </a:rPr>
              <a:t> to the </a:t>
            </a:r>
            <a:r>
              <a:rPr lang="fr-FR" sz="3200" dirty="0" err="1">
                <a:latin typeface="Arial" panose="020B0604020202020204" pitchFamily="34" charset="0"/>
                <a:cs typeface="Arial" panose="020B0604020202020204" pitchFamily="34" charset="0"/>
              </a:rPr>
              <a:t>food</a:t>
            </a:r>
            <a:endParaRPr lang="fr-FR" sz="3200" dirty="0">
              <a:latin typeface="Arial" panose="020B0604020202020204" pitchFamily="34" charset="0"/>
              <a:cs typeface="Arial" panose="020B0604020202020204" pitchFamily="34" charset="0"/>
            </a:endParaRPr>
          </a:p>
        </p:txBody>
      </p:sp>
      <p:sp>
        <p:nvSpPr>
          <p:cNvPr id="103" name="ZoneTexte 102">
            <a:extLst>
              <a:ext uri="{FF2B5EF4-FFF2-40B4-BE49-F238E27FC236}">
                <a16:creationId xmlns:a16="http://schemas.microsoft.com/office/drawing/2014/main" id="{399CBBA5-BCB9-ECBF-FCC9-0BDC6E3021F1}"/>
              </a:ext>
            </a:extLst>
          </p:cNvPr>
          <p:cNvSpPr txBox="1"/>
          <p:nvPr/>
        </p:nvSpPr>
        <p:spPr>
          <a:xfrm>
            <a:off x="26998807" y="23940416"/>
            <a:ext cx="3352200" cy="646331"/>
          </a:xfrm>
          <a:prstGeom prst="rect">
            <a:avLst/>
          </a:prstGeom>
          <a:noFill/>
        </p:spPr>
        <p:txBody>
          <a:bodyPr wrap="none" rtlCol="0">
            <a:spAutoFit/>
          </a:bodyPr>
          <a:lstStyle/>
          <a:p>
            <a:pPr marL="571500" indent="-571500">
              <a:buFont typeface="Arial" panose="020B0604020202020204" pitchFamily="34" charset="0"/>
              <a:buChar char="•"/>
            </a:pPr>
            <a:r>
              <a:rPr lang="en-GB" sz="3600" b="1" dirty="0">
                <a:latin typeface="Arial" panose="020B0604020202020204" pitchFamily="34" charset="0"/>
                <a:cs typeface="Arial" panose="020B0604020202020204" pitchFamily="34" charset="0"/>
              </a:rPr>
              <a:t>Urban birds</a:t>
            </a:r>
          </a:p>
        </p:txBody>
      </p:sp>
      <p:sp>
        <p:nvSpPr>
          <p:cNvPr id="104" name="ZoneTexte 103">
            <a:extLst>
              <a:ext uri="{FF2B5EF4-FFF2-40B4-BE49-F238E27FC236}">
                <a16:creationId xmlns:a16="http://schemas.microsoft.com/office/drawing/2014/main" id="{0E55CF83-4E25-8087-BDFB-D0FBCB3B4373}"/>
              </a:ext>
            </a:extLst>
          </p:cNvPr>
          <p:cNvSpPr txBox="1"/>
          <p:nvPr/>
        </p:nvSpPr>
        <p:spPr>
          <a:xfrm rot="1670281">
            <a:off x="34218438" y="24285674"/>
            <a:ext cx="2829385" cy="646986"/>
          </a:xfrm>
          <a:prstGeom prst="roundRect">
            <a:avLst/>
          </a:prstGeom>
          <a:noFill/>
          <a:ln w="28575">
            <a:solidFill>
              <a:srgbClr val="C00000"/>
            </a:solidFill>
          </a:ln>
        </p:spPr>
        <p:txBody>
          <a:bodyPr wrap="none" rtlCol="0">
            <a:spAutoFit/>
          </a:bodyPr>
          <a:lstStyle/>
          <a:p>
            <a:r>
              <a:rPr lang="fr-FR" sz="3200" dirty="0" err="1">
                <a:solidFill>
                  <a:srgbClr val="FF0000"/>
                </a:solidFill>
                <a:latin typeface="Arial" panose="020B0604020202020204" pitchFamily="34" charset="0"/>
                <a:cs typeface="Arial" panose="020B0604020202020204" pitchFamily="34" charset="0"/>
              </a:rPr>
              <a:t>Efficacy</a:t>
            </a:r>
            <a:r>
              <a:rPr lang="fr-FR" sz="3200" dirty="0">
                <a:solidFill>
                  <a:srgbClr val="FF0000"/>
                </a:solidFill>
                <a:latin typeface="Arial" panose="020B0604020202020204" pitchFamily="34" charset="0"/>
                <a:cs typeface="Arial" panose="020B0604020202020204" pitchFamily="34" charset="0"/>
              </a:rPr>
              <a:t> 100%</a:t>
            </a:r>
          </a:p>
        </p:txBody>
      </p:sp>
      <p:sp>
        <p:nvSpPr>
          <p:cNvPr id="105" name="ZoneTexte 104">
            <a:extLst>
              <a:ext uri="{FF2B5EF4-FFF2-40B4-BE49-F238E27FC236}">
                <a16:creationId xmlns:a16="http://schemas.microsoft.com/office/drawing/2014/main" id="{7735E96E-3DE7-AD69-4781-B44A49FF81D5}"/>
              </a:ext>
            </a:extLst>
          </p:cNvPr>
          <p:cNvSpPr txBox="1"/>
          <p:nvPr/>
        </p:nvSpPr>
        <p:spPr>
          <a:xfrm>
            <a:off x="27919614" y="24732651"/>
            <a:ext cx="5742278" cy="584775"/>
          </a:xfrm>
          <a:prstGeom prst="rect">
            <a:avLst/>
          </a:prstGeom>
          <a:noFill/>
        </p:spPr>
        <p:txBody>
          <a:bodyPr wrap="none" rtlCol="0">
            <a:spAutoFit/>
          </a:bodyPr>
          <a:lstStyle/>
          <a:p>
            <a:r>
              <a:rPr lang="fr-FR" sz="3200" dirty="0">
                <a:latin typeface="Arial" panose="020B0604020202020204" pitchFamily="34" charset="0"/>
                <a:cs typeface="Arial" panose="020B0604020202020204" pitchFamily="34" charset="0"/>
              </a:rPr>
              <a:t>No </a:t>
            </a:r>
            <a:r>
              <a:rPr lang="fr-FR" sz="3200" dirty="0" err="1">
                <a:latin typeface="Arial" panose="020B0604020202020204" pitchFamily="34" charset="0"/>
                <a:cs typeface="Arial" panose="020B0604020202020204" pitchFamily="34" charset="0"/>
              </a:rPr>
              <a:t>picture</a:t>
            </a:r>
            <a:r>
              <a:rPr lang="fr-FR" sz="3200" dirty="0">
                <a:latin typeface="Arial" panose="020B0604020202020204" pitchFamily="34" charset="0"/>
                <a:cs typeface="Arial" panose="020B0604020202020204" pitchFamily="34" charset="0"/>
              </a:rPr>
              <a:t> </a:t>
            </a:r>
            <a:r>
              <a:rPr lang="fr-FR" sz="3200" dirty="0" err="1">
                <a:latin typeface="Arial" panose="020B0604020202020204" pitchFamily="34" charset="0"/>
                <a:cs typeface="Arial" panose="020B0604020202020204" pitchFamily="34" charset="0"/>
              </a:rPr>
              <a:t>inside</a:t>
            </a:r>
            <a:r>
              <a:rPr lang="fr-FR" sz="3200" dirty="0">
                <a:latin typeface="Arial" panose="020B0604020202020204" pitchFamily="34" charset="0"/>
                <a:cs typeface="Arial" panose="020B0604020202020204" pitchFamily="34" charset="0"/>
              </a:rPr>
              <a:t> the </a:t>
            </a:r>
            <a:r>
              <a:rPr lang="fr-FR" sz="3200" dirty="0" err="1">
                <a:latin typeface="Arial" panose="020B0604020202020204" pitchFamily="34" charset="0"/>
                <a:cs typeface="Arial" panose="020B0604020202020204" pitchFamily="34" charset="0"/>
              </a:rPr>
              <a:t>Secu</a:t>
            </a:r>
            <a:r>
              <a:rPr lang="fr-FR" sz="3200" dirty="0">
                <a:latin typeface="Arial" panose="020B0604020202020204" pitchFamily="34" charset="0"/>
                <a:cs typeface="Arial" panose="020B0604020202020204" pitchFamily="34" charset="0"/>
              </a:rPr>
              <a:t>-Rat</a:t>
            </a:r>
          </a:p>
        </p:txBody>
      </p:sp>
      <p:sp>
        <p:nvSpPr>
          <p:cNvPr id="55" name="Rectangle 3">
            <a:extLst>
              <a:ext uri="{FF2B5EF4-FFF2-40B4-BE49-F238E27FC236}">
                <a16:creationId xmlns:a16="http://schemas.microsoft.com/office/drawing/2014/main" id="{06470AD8-8656-9EFC-B3D9-DCAA2AA5B578}"/>
              </a:ext>
            </a:extLst>
          </p:cNvPr>
          <p:cNvSpPr>
            <a:spLocks noChangeArrowheads="1"/>
          </p:cNvSpPr>
          <p:nvPr/>
        </p:nvSpPr>
        <p:spPr bwMode="auto">
          <a:xfrm>
            <a:off x="1036279" y="27152025"/>
            <a:ext cx="868699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228600" marR="0" lvl="0" indent="-228600" algn="l" defTabSz="914400" rtl="0" eaLnBrk="0" fontAlgn="base" latinLnBrk="0" hangingPunct="0">
              <a:lnSpc>
                <a:spcPct val="100000"/>
              </a:lnSpc>
              <a:spcBef>
                <a:spcPct val="0"/>
              </a:spcBef>
              <a:spcAft>
                <a:spcPct val="0"/>
              </a:spcAft>
              <a:buClrTx/>
              <a:buSzTx/>
              <a:buFontTx/>
              <a:buAutoNum type="arabicPeriod"/>
              <a:tabLst/>
            </a:pPr>
            <a:r>
              <a:rPr kumimoji="0" lang="en-GB" altLang="en-US"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Strand, T.M., and A. </a:t>
            </a:r>
            <a:r>
              <a:rPr kumimoji="0" lang="en-GB" altLang="en-US"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Lundkvist</a:t>
            </a:r>
            <a:r>
              <a:rPr kumimoji="0" lang="en-GB" altLang="en-US"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2019. Infection Ecology &amp; Epidemiology, 9:1.</a:t>
            </a:r>
          </a:p>
          <a:p>
            <a:pPr marL="342900" indent="-342900" defTabSz="914400" eaLnBrk="0" fontAlgn="base" hangingPunct="0">
              <a:spcBef>
                <a:spcPct val="0"/>
              </a:spcBef>
              <a:spcAft>
                <a:spcPct val="0"/>
              </a:spcAft>
              <a:buFontTx/>
              <a:buAutoNum type="arabicPeriod"/>
            </a:pPr>
            <a:r>
              <a:rPr kumimoji="0" lang="en-GB" altLang="en-US"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Pimentel, D., L. </a:t>
            </a:r>
            <a:r>
              <a:rPr kumimoji="0" lang="en-GB" altLang="en-US"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Lach</a:t>
            </a:r>
            <a:r>
              <a:rPr kumimoji="0" lang="en-GB" altLang="en-US"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R. Zuniga, and D. Morrison. 2000. Bioscience. 50. 53-65. </a:t>
            </a:r>
            <a:endParaRPr kumimoji="0" lang="en-GB" altLang="en-US"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8" name="Flèche : virage 7">
            <a:extLst>
              <a:ext uri="{FF2B5EF4-FFF2-40B4-BE49-F238E27FC236}">
                <a16:creationId xmlns:a16="http://schemas.microsoft.com/office/drawing/2014/main" id="{89DDA95D-0E57-F9D4-EB36-B68776817FAF}"/>
              </a:ext>
            </a:extLst>
          </p:cNvPr>
          <p:cNvSpPr/>
          <p:nvPr/>
        </p:nvSpPr>
        <p:spPr>
          <a:xfrm flipV="1">
            <a:off x="28846198" y="19965284"/>
            <a:ext cx="728197" cy="677492"/>
          </a:xfrm>
          <a:prstGeom prst="ben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607597056"/>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563</TotalTime>
  <Words>737</Words>
  <Application>Microsoft Office PowerPoint</Application>
  <PresentationFormat>Personalitzat</PresentationFormat>
  <Paragraphs>105</Paragraphs>
  <Slides>1</Slides>
  <Notes>0</Notes>
  <HiddenSlides>0</HiddenSlides>
  <MMClips>0</MMClips>
  <ScaleCrop>false</ScaleCrop>
  <HeadingPairs>
    <vt:vector size="6" baseType="variant">
      <vt:variant>
        <vt:lpstr>Tipus de lletra utilitzats</vt:lpstr>
      </vt:variant>
      <vt:variant>
        <vt:i4>7</vt:i4>
      </vt:variant>
      <vt:variant>
        <vt:lpstr>Tema</vt:lpstr>
      </vt:variant>
      <vt:variant>
        <vt:i4>1</vt:i4>
      </vt:variant>
      <vt:variant>
        <vt:lpstr>Títols de les diapositives</vt:lpstr>
      </vt:variant>
      <vt:variant>
        <vt:i4>1</vt:i4>
      </vt:variant>
    </vt:vector>
  </HeadingPairs>
  <TitlesOfParts>
    <vt:vector size="9" baseType="lpstr">
      <vt:lpstr>Arial</vt:lpstr>
      <vt:lpstr>Calibri</vt:lpstr>
      <vt:lpstr>Calibri Light</vt:lpstr>
      <vt:lpstr>Courier New</vt:lpstr>
      <vt:lpstr>Symbol</vt:lpstr>
      <vt:lpstr>Times New Roman</vt:lpstr>
      <vt:lpstr>Wingdings</vt:lpstr>
      <vt:lpstr>Thème Office</vt:lpstr>
      <vt:lpstr>Presentació del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Mickael Sage</dc:creator>
  <cp:lastModifiedBy>Laura Barahona Quintana</cp:lastModifiedBy>
  <cp:revision>25</cp:revision>
  <dcterms:created xsi:type="dcterms:W3CDTF">2022-06-09T09:02:08Z</dcterms:created>
  <dcterms:modified xsi:type="dcterms:W3CDTF">2022-06-15T06:57:01Z</dcterms:modified>
</cp:coreProperties>
</file>