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9078238" cy="40965438"/>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87218" algn="l" rtl="0" fontAlgn="base">
      <a:spcBef>
        <a:spcPct val="0"/>
      </a:spcBef>
      <a:spcAft>
        <a:spcPct val="0"/>
      </a:spcAft>
      <a:defRPr kern="1200">
        <a:solidFill>
          <a:schemeClr val="tx1"/>
        </a:solidFill>
        <a:latin typeface="Arial" charset="0"/>
        <a:ea typeface="+mn-ea"/>
        <a:cs typeface="Arial" charset="0"/>
      </a:defRPr>
    </a:lvl2pPr>
    <a:lvl3pPr marL="974432" algn="l" rtl="0" fontAlgn="base">
      <a:spcBef>
        <a:spcPct val="0"/>
      </a:spcBef>
      <a:spcAft>
        <a:spcPct val="0"/>
      </a:spcAft>
      <a:defRPr kern="1200">
        <a:solidFill>
          <a:schemeClr val="tx1"/>
        </a:solidFill>
        <a:latin typeface="Arial" charset="0"/>
        <a:ea typeface="+mn-ea"/>
        <a:cs typeface="Arial" charset="0"/>
      </a:defRPr>
    </a:lvl3pPr>
    <a:lvl4pPr marL="1461651" algn="l" rtl="0" fontAlgn="base">
      <a:spcBef>
        <a:spcPct val="0"/>
      </a:spcBef>
      <a:spcAft>
        <a:spcPct val="0"/>
      </a:spcAft>
      <a:defRPr kern="1200">
        <a:solidFill>
          <a:schemeClr val="tx1"/>
        </a:solidFill>
        <a:latin typeface="Arial" charset="0"/>
        <a:ea typeface="+mn-ea"/>
        <a:cs typeface="Arial" charset="0"/>
      </a:defRPr>
    </a:lvl4pPr>
    <a:lvl5pPr marL="1948869" algn="l" rtl="0" fontAlgn="base">
      <a:spcBef>
        <a:spcPct val="0"/>
      </a:spcBef>
      <a:spcAft>
        <a:spcPct val="0"/>
      </a:spcAft>
      <a:defRPr kern="1200">
        <a:solidFill>
          <a:schemeClr val="tx1"/>
        </a:solidFill>
        <a:latin typeface="Arial" charset="0"/>
        <a:ea typeface="+mn-ea"/>
        <a:cs typeface="Arial" charset="0"/>
      </a:defRPr>
    </a:lvl5pPr>
    <a:lvl6pPr marL="2436088" algn="l" defTabSz="974432" rtl="0" eaLnBrk="1" latinLnBrk="0" hangingPunct="1">
      <a:defRPr kern="1200">
        <a:solidFill>
          <a:schemeClr val="tx1"/>
        </a:solidFill>
        <a:latin typeface="Arial" charset="0"/>
        <a:ea typeface="+mn-ea"/>
        <a:cs typeface="Arial" charset="0"/>
      </a:defRPr>
    </a:lvl6pPr>
    <a:lvl7pPr marL="2923301" algn="l" defTabSz="974432" rtl="0" eaLnBrk="1" latinLnBrk="0" hangingPunct="1">
      <a:defRPr kern="1200">
        <a:solidFill>
          <a:schemeClr val="tx1"/>
        </a:solidFill>
        <a:latin typeface="Arial" charset="0"/>
        <a:ea typeface="+mn-ea"/>
        <a:cs typeface="Arial" charset="0"/>
      </a:defRPr>
    </a:lvl7pPr>
    <a:lvl8pPr marL="3410520" algn="l" defTabSz="974432" rtl="0" eaLnBrk="1" latinLnBrk="0" hangingPunct="1">
      <a:defRPr kern="1200">
        <a:solidFill>
          <a:schemeClr val="tx1"/>
        </a:solidFill>
        <a:latin typeface="Arial" charset="0"/>
        <a:ea typeface="+mn-ea"/>
        <a:cs typeface="Arial" charset="0"/>
      </a:defRPr>
    </a:lvl8pPr>
    <a:lvl9pPr marL="3897738" algn="l" defTabSz="97443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903" userDrawn="1">
          <p15:clr>
            <a:srgbClr val="A4A3A4"/>
          </p15:clr>
        </p15:guide>
        <p15:guide id="2" pos="91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 id="1" name="zlab" initials="z"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4954" autoAdjust="0"/>
  </p:normalViewPr>
  <p:slideViewPr>
    <p:cSldViewPr>
      <p:cViewPr varScale="1">
        <p:scale>
          <a:sx n="11" d="100"/>
          <a:sy n="11" d="100"/>
        </p:scale>
        <p:origin x="1588" y="88"/>
      </p:cViewPr>
      <p:guideLst>
        <p:guide orient="horz" pos="12903"/>
        <p:guide pos="9159"/>
      </p:guideLst>
    </p:cSldViewPr>
  </p:slideViewPr>
  <p:outlineViewPr>
    <p:cViewPr>
      <p:scale>
        <a:sx n="33" d="100"/>
        <a:sy n="33" d="100"/>
      </p:scale>
      <p:origin x="21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62" tIns="48331" rIns="96662" bIns="48331" rtlCol="0"/>
          <a:lstStyle>
            <a:lvl1pPr algn="r">
              <a:defRPr sz="1300"/>
            </a:lvl1pPr>
          </a:lstStyle>
          <a:p>
            <a:fld id="{9D1CB242-7C02-4283-B2E8-C8D89608001E}" type="datetimeFigureOut">
              <a:rPr lang="en-US" smtClean="0"/>
              <a:t>6/9/2022</a:t>
            </a:fld>
            <a:endParaRPr lang="en-US"/>
          </a:p>
        </p:txBody>
      </p:sp>
      <p:sp>
        <p:nvSpPr>
          <p:cNvPr id="4" name="Slide Image Placeholder 3"/>
          <p:cNvSpPr>
            <a:spLocks noGrp="1" noRot="1" noChangeAspect="1"/>
          </p:cNvSpPr>
          <p:nvPr>
            <p:ph type="sldImg" idx="2"/>
          </p:nvPr>
        </p:nvSpPr>
        <p:spPr>
          <a:xfrm>
            <a:off x="2508250" y="1200150"/>
            <a:ext cx="2298700" cy="3240088"/>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2" tIns="48331" rIns="96662"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2" tIns="48331" rIns="96662" bIns="48331" rtlCol="0" anchor="b"/>
          <a:lstStyle>
            <a:lvl1pPr algn="r">
              <a:defRPr sz="1300"/>
            </a:lvl1pPr>
          </a:lstStyle>
          <a:p>
            <a:fld id="{9120E58E-F4E6-4A20-99BB-60B075D09994}" type="slidenum">
              <a:rPr lang="en-US" smtClean="0"/>
              <a:t>‹#›</a:t>
            </a:fld>
            <a:endParaRPr lang="en-US"/>
          </a:p>
        </p:txBody>
      </p:sp>
    </p:spTree>
    <p:extLst>
      <p:ext uri="{BB962C8B-B14F-4D97-AF65-F5344CB8AC3E}">
        <p14:creationId xmlns:p14="http://schemas.microsoft.com/office/powerpoint/2010/main" val="4290857502"/>
      </p:ext>
    </p:extLst>
  </p:cSld>
  <p:clrMap bg1="lt1" tx1="dk1" bg2="lt2" tx2="dk2" accent1="accent1" accent2="accent2" accent3="accent3" accent4="accent4" accent5="accent5" accent6="accent6" hlink="hlink" folHlink="folHlink"/>
  <p:notesStyle>
    <a:lvl1pPr marL="0" algn="l" defTabSz="868589" rtl="0" eaLnBrk="1" latinLnBrk="0" hangingPunct="1">
      <a:defRPr sz="1140" kern="1200">
        <a:solidFill>
          <a:schemeClr val="tx1"/>
        </a:solidFill>
        <a:latin typeface="+mn-lt"/>
        <a:ea typeface="+mn-ea"/>
        <a:cs typeface="+mn-cs"/>
      </a:defRPr>
    </a:lvl1pPr>
    <a:lvl2pPr marL="434294" algn="l" defTabSz="868589" rtl="0" eaLnBrk="1" latinLnBrk="0" hangingPunct="1">
      <a:defRPr sz="1140" kern="1200">
        <a:solidFill>
          <a:schemeClr val="tx1"/>
        </a:solidFill>
        <a:latin typeface="+mn-lt"/>
        <a:ea typeface="+mn-ea"/>
        <a:cs typeface="+mn-cs"/>
      </a:defRPr>
    </a:lvl2pPr>
    <a:lvl3pPr marL="868589" algn="l" defTabSz="868589" rtl="0" eaLnBrk="1" latinLnBrk="0" hangingPunct="1">
      <a:defRPr sz="1140" kern="1200">
        <a:solidFill>
          <a:schemeClr val="tx1"/>
        </a:solidFill>
        <a:latin typeface="+mn-lt"/>
        <a:ea typeface="+mn-ea"/>
        <a:cs typeface="+mn-cs"/>
      </a:defRPr>
    </a:lvl3pPr>
    <a:lvl4pPr marL="1302883" algn="l" defTabSz="868589" rtl="0" eaLnBrk="1" latinLnBrk="0" hangingPunct="1">
      <a:defRPr sz="1140" kern="1200">
        <a:solidFill>
          <a:schemeClr val="tx1"/>
        </a:solidFill>
        <a:latin typeface="+mn-lt"/>
        <a:ea typeface="+mn-ea"/>
        <a:cs typeface="+mn-cs"/>
      </a:defRPr>
    </a:lvl4pPr>
    <a:lvl5pPr marL="1737177" algn="l" defTabSz="868589" rtl="0" eaLnBrk="1" latinLnBrk="0" hangingPunct="1">
      <a:defRPr sz="1140" kern="1200">
        <a:solidFill>
          <a:schemeClr val="tx1"/>
        </a:solidFill>
        <a:latin typeface="+mn-lt"/>
        <a:ea typeface="+mn-ea"/>
        <a:cs typeface="+mn-cs"/>
      </a:defRPr>
    </a:lvl5pPr>
    <a:lvl6pPr marL="2171471" algn="l" defTabSz="868589" rtl="0" eaLnBrk="1" latinLnBrk="0" hangingPunct="1">
      <a:defRPr sz="1140" kern="1200">
        <a:solidFill>
          <a:schemeClr val="tx1"/>
        </a:solidFill>
        <a:latin typeface="+mn-lt"/>
        <a:ea typeface="+mn-ea"/>
        <a:cs typeface="+mn-cs"/>
      </a:defRPr>
    </a:lvl6pPr>
    <a:lvl7pPr marL="2605766" algn="l" defTabSz="868589" rtl="0" eaLnBrk="1" latinLnBrk="0" hangingPunct="1">
      <a:defRPr sz="1140" kern="1200">
        <a:solidFill>
          <a:schemeClr val="tx1"/>
        </a:solidFill>
        <a:latin typeface="+mn-lt"/>
        <a:ea typeface="+mn-ea"/>
        <a:cs typeface="+mn-cs"/>
      </a:defRPr>
    </a:lvl7pPr>
    <a:lvl8pPr marL="3040060" algn="l" defTabSz="868589" rtl="0" eaLnBrk="1" latinLnBrk="0" hangingPunct="1">
      <a:defRPr sz="1140" kern="1200">
        <a:solidFill>
          <a:schemeClr val="tx1"/>
        </a:solidFill>
        <a:latin typeface="+mn-lt"/>
        <a:ea typeface="+mn-ea"/>
        <a:cs typeface="+mn-cs"/>
      </a:defRPr>
    </a:lvl8pPr>
    <a:lvl9pPr marL="3474354" algn="l" defTabSz="868589" rtl="0" eaLnBrk="1" latinLnBrk="0" hangingPunct="1">
      <a:defRPr sz="11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0" y="1200150"/>
            <a:ext cx="22987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0E58E-F4E6-4A20-99BB-60B075D09994}" type="slidenum">
              <a:rPr lang="en-US" smtClean="0"/>
              <a:t>1</a:t>
            </a:fld>
            <a:endParaRPr lang="en-US"/>
          </a:p>
        </p:txBody>
      </p:sp>
    </p:spTree>
    <p:extLst>
      <p:ext uri="{BB962C8B-B14F-4D97-AF65-F5344CB8AC3E}">
        <p14:creationId xmlns:p14="http://schemas.microsoft.com/office/powerpoint/2010/main" val="74883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80868" y="12725841"/>
            <a:ext cx="24716503" cy="8781017"/>
          </a:xfrm>
        </p:spPr>
        <p:txBody>
          <a:bodyPr/>
          <a:lstStyle/>
          <a:p>
            <a:r>
              <a:rPr lang="en-US"/>
              <a:t>Click to edit Master title style</a:t>
            </a:r>
          </a:p>
        </p:txBody>
      </p:sp>
      <p:sp>
        <p:nvSpPr>
          <p:cNvPr id="3" name="Subtitle 2"/>
          <p:cNvSpPr>
            <a:spLocks noGrp="1"/>
          </p:cNvSpPr>
          <p:nvPr>
            <p:ph type="subTitle" idx="1"/>
          </p:nvPr>
        </p:nvSpPr>
        <p:spPr>
          <a:xfrm>
            <a:off x="4361736" y="23213749"/>
            <a:ext cx="20354767" cy="10468945"/>
          </a:xfrm>
        </p:spPr>
        <p:txBody>
          <a:bodyPr/>
          <a:lstStyle>
            <a:lvl1pPr marL="0" indent="0" algn="ctr">
              <a:buNone/>
              <a:defRPr>
                <a:solidFill>
                  <a:schemeClr val="tx1">
                    <a:tint val="75000"/>
                  </a:schemeClr>
                </a:solidFill>
              </a:defRPr>
            </a:lvl1pPr>
            <a:lvl2pPr marL="1448383" indent="0" algn="ctr">
              <a:buNone/>
              <a:defRPr>
                <a:solidFill>
                  <a:schemeClr val="tx1">
                    <a:tint val="75000"/>
                  </a:schemeClr>
                </a:solidFill>
              </a:defRPr>
            </a:lvl2pPr>
            <a:lvl3pPr marL="2896767" indent="0" algn="ctr">
              <a:buNone/>
              <a:defRPr>
                <a:solidFill>
                  <a:schemeClr val="tx1">
                    <a:tint val="75000"/>
                  </a:schemeClr>
                </a:solidFill>
              </a:defRPr>
            </a:lvl3pPr>
            <a:lvl4pPr marL="4345153" indent="0" algn="ctr">
              <a:buNone/>
              <a:defRPr>
                <a:solidFill>
                  <a:schemeClr val="tx1">
                    <a:tint val="75000"/>
                  </a:schemeClr>
                </a:solidFill>
              </a:defRPr>
            </a:lvl4pPr>
            <a:lvl5pPr marL="5793536" indent="0" algn="ctr">
              <a:buNone/>
              <a:defRPr>
                <a:solidFill>
                  <a:schemeClr val="tx1">
                    <a:tint val="75000"/>
                  </a:schemeClr>
                </a:solidFill>
              </a:defRPr>
            </a:lvl5pPr>
            <a:lvl6pPr marL="7241920" indent="0" algn="ctr">
              <a:buNone/>
              <a:defRPr>
                <a:solidFill>
                  <a:schemeClr val="tx1">
                    <a:tint val="75000"/>
                  </a:schemeClr>
                </a:solidFill>
              </a:defRPr>
            </a:lvl6pPr>
            <a:lvl7pPr marL="8690303" indent="0" algn="ctr">
              <a:buNone/>
              <a:defRPr>
                <a:solidFill>
                  <a:schemeClr val="tx1">
                    <a:tint val="75000"/>
                  </a:schemeClr>
                </a:solidFill>
              </a:defRPr>
            </a:lvl7pPr>
            <a:lvl8pPr marL="10138690" indent="0" algn="ctr">
              <a:buNone/>
              <a:defRPr>
                <a:solidFill>
                  <a:schemeClr val="tx1">
                    <a:tint val="75000"/>
                  </a:schemeClr>
                </a:solidFill>
              </a:defRPr>
            </a:lvl8pPr>
            <a:lvl9pPr marL="115870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0D2783C-F4EA-41BA-BE20-647D60AD316C}" type="datetime1">
              <a:rPr lang="en-US" smtClean="0"/>
              <a:pPr>
                <a:defRPr/>
              </a:pPr>
              <a:t>6/9/2022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B1C8B2-B892-4B56-BC96-588FB505428B}" type="slidenum">
              <a:rPr lang="en-US" smtClean="0"/>
              <a:pPr>
                <a:defRPr/>
              </a:pPr>
              <a:t>‹#›</a:t>
            </a:fld>
            <a:endParaRPr lang="en-US"/>
          </a:p>
        </p:txBody>
      </p:sp>
    </p:spTree>
    <p:extLst>
      <p:ext uri="{BB962C8B-B14F-4D97-AF65-F5344CB8AC3E}">
        <p14:creationId xmlns:p14="http://schemas.microsoft.com/office/powerpoint/2010/main" val="193299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F20A020-DF4D-4B18-A0D4-CA095B347979}" type="datetime1">
              <a:rPr lang="en-US" smtClean="0"/>
              <a:pPr>
                <a:defRPr/>
              </a:pPr>
              <a:t>6/9/2022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57902A-C039-4204-A976-8A893C323F92}" type="slidenum">
              <a:rPr lang="en-US" smtClean="0"/>
              <a:pPr>
                <a:defRPr/>
              </a:pPr>
              <a:t>‹#›</a:t>
            </a:fld>
            <a:endParaRPr lang="en-US"/>
          </a:p>
        </p:txBody>
      </p:sp>
    </p:spTree>
    <p:extLst>
      <p:ext uri="{BB962C8B-B14F-4D97-AF65-F5344CB8AC3E}">
        <p14:creationId xmlns:p14="http://schemas.microsoft.com/office/powerpoint/2010/main" val="37863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977947" y="7870675"/>
            <a:ext cx="30092949" cy="1677781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89009" y="7870675"/>
            <a:ext cx="89804300" cy="1677781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328580B-5BC4-4CB9-92B4-D67500401F14}" type="datetime1">
              <a:rPr lang="en-US" smtClean="0"/>
              <a:pPr>
                <a:defRPr/>
              </a:pPr>
              <a:t>6/9/2022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54094B-B24A-4563-BAB4-A298B0EFCCA0}" type="slidenum">
              <a:rPr lang="en-US" smtClean="0"/>
              <a:pPr>
                <a:defRPr/>
              </a:pPr>
              <a:t>‹#›</a:t>
            </a:fld>
            <a:endParaRPr lang="en-US"/>
          </a:p>
        </p:txBody>
      </p:sp>
    </p:spTree>
    <p:extLst>
      <p:ext uri="{BB962C8B-B14F-4D97-AF65-F5344CB8AC3E}">
        <p14:creationId xmlns:p14="http://schemas.microsoft.com/office/powerpoint/2010/main" val="4657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EE196A-B2F1-47E5-96C1-A4016A6D0B44}" type="datetime1">
              <a:rPr lang="en-US" smtClean="0"/>
              <a:pPr>
                <a:defRPr/>
              </a:pPr>
              <a:t>6/9/2022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9459A0-64EA-46B1-982C-01C31ACFE88A}" type="slidenum">
              <a:rPr lang="en-US" smtClean="0"/>
              <a:pPr>
                <a:defRPr/>
              </a:pPr>
              <a:t>‹#›</a:t>
            </a:fld>
            <a:endParaRPr lang="en-US"/>
          </a:p>
        </p:txBody>
      </p:sp>
    </p:spTree>
    <p:extLst>
      <p:ext uri="{BB962C8B-B14F-4D97-AF65-F5344CB8AC3E}">
        <p14:creationId xmlns:p14="http://schemas.microsoft.com/office/powerpoint/2010/main" val="81186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96980" y="26324090"/>
            <a:ext cx="24716503" cy="8136191"/>
          </a:xfrm>
        </p:spPr>
        <p:txBody>
          <a:bodyPr anchor="t"/>
          <a:lstStyle>
            <a:lvl1pPr algn="l">
              <a:defRPr sz="12644" b="1" cap="all"/>
            </a:lvl1pPr>
          </a:lstStyle>
          <a:p>
            <a:r>
              <a:rPr lang="en-US"/>
              <a:t>Click to edit Master title style</a:t>
            </a:r>
          </a:p>
        </p:txBody>
      </p:sp>
      <p:sp>
        <p:nvSpPr>
          <p:cNvPr id="3" name="Text Placeholder 2"/>
          <p:cNvSpPr>
            <a:spLocks noGrp="1"/>
          </p:cNvSpPr>
          <p:nvPr>
            <p:ph type="body" idx="1"/>
          </p:nvPr>
        </p:nvSpPr>
        <p:spPr>
          <a:xfrm>
            <a:off x="2296980" y="17362910"/>
            <a:ext cx="24716503" cy="8961187"/>
          </a:xfrm>
        </p:spPr>
        <p:txBody>
          <a:bodyPr anchor="b"/>
          <a:lstStyle>
            <a:lvl1pPr marL="0" indent="0">
              <a:buNone/>
              <a:defRPr sz="6355">
                <a:solidFill>
                  <a:schemeClr val="tx1">
                    <a:tint val="75000"/>
                  </a:schemeClr>
                </a:solidFill>
              </a:defRPr>
            </a:lvl1pPr>
            <a:lvl2pPr marL="1448383" indent="0">
              <a:buNone/>
              <a:defRPr sz="5680">
                <a:solidFill>
                  <a:schemeClr val="tx1">
                    <a:tint val="75000"/>
                  </a:schemeClr>
                </a:solidFill>
              </a:defRPr>
            </a:lvl2pPr>
            <a:lvl3pPr marL="2896767" indent="0">
              <a:buNone/>
              <a:defRPr sz="5071">
                <a:solidFill>
                  <a:schemeClr val="tx1">
                    <a:tint val="75000"/>
                  </a:schemeClr>
                </a:solidFill>
              </a:defRPr>
            </a:lvl3pPr>
            <a:lvl4pPr marL="4345153" indent="0">
              <a:buNone/>
              <a:defRPr sz="4462">
                <a:solidFill>
                  <a:schemeClr val="tx1">
                    <a:tint val="75000"/>
                  </a:schemeClr>
                </a:solidFill>
              </a:defRPr>
            </a:lvl4pPr>
            <a:lvl5pPr marL="5793536" indent="0">
              <a:buNone/>
              <a:defRPr sz="4462">
                <a:solidFill>
                  <a:schemeClr val="tx1">
                    <a:tint val="75000"/>
                  </a:schemeClr>
                </a:solidFill>
              </a:defRPr>
            </a:lvl5pPr>
            <a:lvl6pPr marL="7241920" indent="0">
              <a:buNone/>
              <a:defRPr sz="4462">
                <a:solidFill>
                  <a:schemeClr val="tx1">
                    <a:tint val="75000"/>
                  </a:schemeClr>
                </a:solidFill>
              </a:defRPr>
            </a:lvl6pPr>
            <a:lvl7pPr marL="8690303" indent="0">
              <a:buNone/>
              <a:defRPr sz="4462">
                <a:solidFill>
                  <a:schemeClr val="tx1">
                    <a:tint val="75000"/>
                  </a:schemeClr>
                </a:solidFill>
              </a:defRPr>
            </a:lvl7pPr>
            <a:lvl8pPr marL="10138690" indent="0">
              <a:buNone/>
              <a:defRPr sz="4462">
                <a:solidFill>
                  <a:schemeClr val="tx1">
                    <a:tint val="75000"/>
                  </a:schemeClr>
                </a:solidFill>
              </a:defRPr>
            </a:lvl8pPr>
            <a:lvl9pPr marL="11587073" indent="0">
              <a:buNone/>
              <a:defRPr sz="44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215C5D-CF4E-426A-9B37-47359078FA3A}" type="datetime1">
              <a:rPr lang="en-US" smtClean="0"/>
              <a:pPr>
                <a:defRPr/>
              </a:pPr>
              <a:t>6/9/2022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02B65B-9094-43F4-A7DD-C1027D26B2D0}" type="slidenum">
              <a:rPr lang="en-US" smtClean="0"/>
              <a:pPr>
                <a:defRPr/>
              </a:pPr>
              <a:t>‹#›</a:t>
            </a:fld>
            <a:endParaRPr lang="en-US"/>
          </a:p>
        </p:txBody>
      </p:sp>
    </p:spTree>
    <p:extLst>
      <p:ext uri="{BB962C8B-B14F-4D97-AF65-F5344CB8AC3E}">
        <p14:creationId xmlns:p14="http://schemas.microsoft.com/office/powerpoint/2010/main" val="219804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89009" y="45877498"/>
            <a:ext cx="59948623" cy="129771303"/>
          </a:xfrm>
        </p:spPr>
        <p:txBody>
          <a:bodyPr/>
          <a:lstStyle>
            <a:lvl1pPr>
              <a:defRPr sz="8858"/>
            </a:lvl1pPr>
            <a:lvl2pPr>
              <a:defRPr sz="7573"/>
            </a:lvl2pPr>
            <a:lvl3pPr>
              <a:defRPr sz="6355"/>
            </a:lvl3pPr>
            <a:lvl4pPr>
              <a:defRPr sz="5680"/>
            </a:lvl4pPr>
            <a:lvl5pPr>
              <a:defRPr sz="5680"/>
            </a:lvl5pPr>
            <a:lvl6pPr>
              <a:defRPr sz="5680"/>
            </a:lvl6pPr>
            <a:lvl7pPr>
              <a:defRPr sz="5680"/>
            </a:lvl7pPr>
            <a:lvl8pPr>
              <a:defRPr sz="5680"/>
            </a:lvl8pPr>
            <a:lvl9pPr>
              <a:defRPr sz="5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22268" y="45877498"/>
            <a:ext cx="59948626" cy="129771303"/>
          </a:xfrm>
        </p:spPr>
        <p:txBody>
          <a:bodyPr/>
          <a:lstStyle>
            <a:lvl1pPr>
              <a:defRPr sz="8858"/>
            </a:lvl1pPr>
            <a:lvl2pPr>
              <a:defRPr sz="7573"/>
            </a:lvl2pPr>
            <a:lvl3pPr>
              <a:defRPr sz="6355"/>
            </a:lvl3pPr>
            <a:lvl4pPr>
              <a:defRPr sz="5680"/>
            </a:lvl4pPr>
            <a:lvl5pPr>
              <a:defRPr sz="5680"/>
            </a:lvl5pPr>
            <a:lvl6pPr>
              <a:defRPr sz="5680"/>
            </a:lvl6pPr>
            <a:lvl7pPr>
              <a:defRPr sz="5680"/>
            </a:lvl7pPr>
            <a:lvl8pPr>
              <a:defRPr sz="5680"/>
            </a:lvl8pPr>
            <a:lvl9pPr>
              <a:defRPr sz="5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3EB3F496-CF95-4EEE-8F8B-015E70EFE352}" type="datetime1">
              <a:rPr lang="en-US" smtClean="0"/>
              <a:pPr>
                <a:defRPr/>
              </a:pPr>
              <a:t>6/9/2022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78A5BE-AA1F-4D1D-8301-657B58DAE525}" type="slidenum">
              <a:rPr lang="en-US" smtClean="0"/>
              <a:pPr>
                <a:defRPr/>
              </a:pPr>
              <a:t>‹#›</a:t>
            </a:fld>
            <a:endParaRPr lang="en-US"/>
          </a:p>
        </p:txBody>
      </p:sp>
    </p:spTree>
    <p:extLst>
      <p:ext uri="{BB962C8B-B14F-4D97-AF65-F5344CB8AC3E}">
        <p14:creationId xmlns:p14="http://schemas.microsoft.com/office/powerpoint/2010/main" val="41919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3912" y="1640518"/>
            <a:ext cx="26170415" cy="68275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3916" y="9169813"/>
            <a:ext cx="12847938" cy="3821542"/>
          </a:xfrm>
        </p:spPr>
        <p:txBody>
          <a:bodyPr anchor="b"/>
          <a:lstStyle>
            <a:lvl1pPr marL="0" indent="0">
              <a:buNone/>
              <a:defRPr sz="7573" b="1"/>
            </a:lvl1pPr>
            <a:lvl2pPr marL="1448383" indent="0">
              <a:buNone/>
              <a:defRPr sz="6355" b="1"/>
            </a:lvl2pPr>
            <a:lvl3pPr marL="2896767" indent="0">
              <a:buNone/>
              <a:defRPr sz="5680" b="1"/>
            </a:lvl3pPr>
            <a:lvl4pPr marL="4345153" indent="0">
              <a:buNone/>
              <a:defRPr sz="5071" b="1"/>
            </a:lvl4pPr>
            <a:lvl5pPr marL="5793536" indent="0">
              <a:buNone/>
              <a:defRPr sz="5071" b="1"/>
            </a:lvl5pPr>
            <a:lvl6pPr marL="7241920" indent="0">
              <a:buNone/>
              <a:defRPr sz="5071" b="1"/>
            </a:lvl6pPr>
            <a:lvl7pPr marL="8690303" indent="0">
              <a:buNone/>
              <a:defRPr sz="5071" b="1"/>
            </a:lvl7pPr>
            <a:lvl8pPr marL="10138690" indent="0">
              <a:buNone/>
              <a:defRPr sz="5071" b="1"/>
            </a:lvl8pPr>
            <a:lvl9pPr marL="11587073" indent="0">
              <a:buNone/>
              <a:defRPr sz="5071" b="1"/>
            </a:lvl9pPr>
          </a:lstStyle>
          <a:p>
            <a:pPr lvl="0"/>
            <a:r>
              <a:rPr lang="en-US"/>
              <a:t>Click to edit Master text styles</a:t>
            </a:r>
          </a:p>
        </p:txBody>
      </p:sp>
      <p:sp>
        <p:nvSpPr>
          <p:cNvPr id="4" name="Content Placeholder 3"/>
          <p:cNvSpPr>
            <a:spLocks noGrp="1"/>
          </p:cNvSpPr>
          <p:nvPr>
            <p:ph sz="half" idx="2"/>
          </p:nvPr>
        </p:nvSpPr>
        <p:spPr>
          <a:xfrm>
            <a:off x="1453916" y="12991355"/>
            <a:ext cx="12847938" cy="23602543"/>
          </a:xfrm>
        </p:spPr>
        <p:txBody>
          <a:bodyPr/>
          <a:lstStyle>
            <a:lvl1pPr>
              <a:defRPr sz="7573"/>
            </a:lvl1pPr>
            <a:lvl2pPr>
              <a:defRPr sz="6355"/>
            </a:lvl2pPr>
            <a:lvl3pPr>
              <a:defRPr sz="5680"/>
            </a:lvl3pPr>
            <a:lvl4pPr>
              <a:defRPr sz="5071"/>
            </a:lvl4pPr>
            <a:lvl5pPr>
              <a:defRPr sz="5071"/>
            </a:lvl5pPr>
            <a:lvl6pPr>
              <a:defRPr sz="5071"/>
            </a:lvl6pPr>
            <a:lvl7pPr>
              <a:defRPr sz="5071"/>
            </a:lvl7pPr>
            <a:lvl8pPr>
              <a:defRPr sz="5071"/>
            </a:lvl8pPr>
            <a:lvl9pPr>
              <a:defRPr sz="50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771348" y="9169813"/>
            <a:ext cx="12852985" cy="3821542"/>
          </a:xfrm>
        </p:spPr>
        <p:txBody>
          <a:bodyPr anchor="b"/>
          <a:lstStyle>
            <a:lvl1pPr marL="0" indent="0">
              <a:buNone/>
              <a:defRPr sz="7573" b="1"/>
            </a:lvl1pPr>
            <a:lvl2pPr marL="1448383" indent="0">
              <a:buNone/>
              <a:defRPr sz="6355" b="1"/>
            </a:lvl2pPr>
            <a:lvl3pPr marL="2896767" indent="0">
              <a:buNone/>
              <a:defRPr sz="5680" b="1"/>
            </a:lvl3pPr>
            <a:lvl4pPr marL="4345153" indent="0">
              <a:buNone/>
              <a:defRPr sz="5071" b="1"/>
            </a:lvl4pPr>
            <a:lvl5pPr marL="5793536" indent="0">
              <a:buNone/>
              <a:defRPr sz="5071" b="1"/>
            </a:lvl5pPr>
            <a:lvl6pPr marL="7241920" indent="0">
              <a:buNone/>
              <a:defRPr sz="5071" b="1"/>
            </a:lvl6pPr>
            <a:lvl7pPr marL="8690303" indent="0">
              <a:buNone/>
              <a:defRPr sz="5071" b="1"/>
            </a:lvl7pPr>
            <a:lvl8pPr marL="10138690" indent="0">
              <a:buNone/>
              <a:defRPr sz="5071" b="1"/>
            </a:lvl8pPr>
            <a:lvl9pPr marL="11587073" indent="0">
              <a:buNone/>
              <a:defRPr sz="5071" b="1"/>
            </a:lvl9pPr>
          </a:lstStyle>
          <a:p>
            <a:pPr lvl="0"/>
            <a:r>
              <a:rPr lang="en-US"/>
              <a:t>Click to edit Master text styles</a:t>
            </a:r>
          </a:p>
        </p:txBody>
      </p:sp>
      <p:sp>
        <p:nvSpPr>
          <p:cNvPr id="6" name="Content Placeholder 5"/>
          <p:cNvSpPr>
            <a:spLocks noGrp="1"/>
          </p:cNvSpPr>
          <p:nvPr>
            <p:ph sz="quarter" idx="4"/>
          </p:nvPr>
        </p:nvSpPr>
        <p:spPr>
          <a:xfrm>
            <a:off x="14771348" y="12991355"/>
            <a:ext cx="12852985" cy="23602543"/>
          </a:xfrm>
        </p:spPr>
        <p:txBody>
          <a:bodyPr/>
          <a:lstStyle>
            <a:lvl1pPr>
              <a:defRPr sz="7573"/>
            </a:lvl1pPr>
            <a:lvl2pPr>
              <a:defRPr sz="6355"/>
            </a:lvl2pPr>
            <a:lvl3pPr>
              <a:defRPr sz="5680"/>
            </a:lvl3pPr>
            <a:lvl4pPr>
              <a:defRPr sz="5071"/>
            </a:lvl4pPr>
            <a:lvl5pPr>
              <a:defRPr sz="5071"/>
            </a:lvl5pPr>
            <a:lvl6pPr>
              <a:defRPr sz="5071"/>
            </a:lvl6pPr>
            <a:lvl7pPr>
              <a:defRPr sz="5071"/>
            </a:lvl7pPr>
            <a:lvl8pPr>
              <a:defRPr sz="5071"/>
            </a:lvl8pPr>
            <a:lvl9pPr>
              <a:defRPr sz="50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7859AFE-9030-4E49-ABEF-FF7835D07D05}" type="datetime1">
              <a:rPr lang="en-US" smtClean="0"/>
              <a:pPr>
                <a:defRPr/>
              </a:pPr>
              <a:t>6/9/2022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2B77CD-1B60-435A-BED3-CCB863E52536}" type="slidenum">
              <a:rPr lang="en-US" smtClean="0"/>
              <a:pPr>
                <a:defRPr/>
              </a:pPr>
              <a:t>‹#›</a:t>
            </a:fld>
            <a:endParaRPr lang="en-US"/>
          </a:p>
        </p:txBody>
      </p:sp>
    </p:spTree>
    <p:extLst>
      <p:ext uri="{BB962C8B-B14F-4D97-AF65-F5344CB8AC3E}">
        <p14:creationId xmlns:p14="http://schemas.microsoft.com/office/powerpoint/2010/main" val="164856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D0B2E7A-8318-45F4-BF69-1154A55D450E}" type="datetime1">
              <a:rPr lang="en-US" smtClean="0"/>
              <a:pPr>
                <a:defRPr/>
              </a:pPr>
              <a:t>6/9/2022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0991ED7-68C5-47E9-9905-89B57C3F85AA}" type="slidenum">
              <a:rPr lang="en-US" smtClean="0"/>
              <a:pPr>
                <a:defRPr/>
              </a:pPr>
              <a:t>‹#›</a:t>
            </a:fld>
            <a:endParaRPr lang="en-US"/>
          </a:p>
        </p:txBody>
      </p:sp>
    </p:spTree>
    <p:extLst>
      <p:ext uri="{BB962C8B-B14F-4D97-AF65-F5344CB8AC3E}">
        <p14:creationId xmlns:p14="http://schemas.microsoft.com/office/powerpoint/2010/main" val="250826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AC3941-2661-4462-A000-BFEDE1076415}" type="datetime1">
              <a:rPr lang="en-US" smtClean="0"/>
              <a:pPr>
                <a:defRPr/>
              </a:pPr>
              <a:t>6/9/2022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B042D9D-29F8-460F-A030-543FDB8EABAE}" type="slidenum">
              <a:rPr lang="en-US" smtClean="0"/>
              <a:pPr>
                <a:defRPr/>
              </a:pPr>
              <a:t>‹#›</a:t>
            </a:fld>
            <a:endParaRPr lang="en-US"/>
          </a:p>
        </p:txBody>
      </p:sp>
    </p:spTree>
    <p:extLst>
      <p:ext uri="{BB962C8B-B14F-4D97-AF65-F5344CB8AC3E}">
        <p14:creationId xmlns:p14="http://schemas.microsoft.com/office/powerpoint/2010/main" val="25095251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3914" y="1631032"/>
            <a:ext cx="9566540" cy="6941366"/>
          </a:xfrm>
        </p:spPr>
        <p:txBody>
          <a:bodyPr anchor="b"/>
          <a:lstStyle>
            <a:lvl1pPr algn="l">
              <a:defRPr sz="6355" b="1"/>
            </a:lvl1pPr>
          </a:lstStyle>
          <a:p>
            <a:r>
              <a:rPr lang="en-US"/>
              <a:t>Click to edit Master title style</a:t>
            </a:r>
          </a:p>
        </p:txBody>
      </p:sp>
      <p:sp>
        <p:nvSpPr>
          <p:cNvPr id="3" name="Content Placeholder 2"/>
          <p:cNvSpPr>
            <a:spLocks noGrp="1"/>
          </p:cNvSpPr>
          <p:nvPr>
            <p:ph idx="1"/>
          </p:nvPr>
        </p:nvSpPr>
        <p:spPr>
          <a:xfrm>
            <a:off x="11368784" y="1631040"/>
            <a:ext cx="16255542" cy="34962866"/>
          </a:xfrm>
        </p:spPr>
        <p:txBody>
          <a:bodyPr/>
          <a:lstStyle>
            <a:lvl1pPr>
              <a:defRPr sz="10142"/>
            </a:lvl1pPr>
            <a:lvl2pPr>
              <a:defRPr sz="8858"/>
            </a:lvl2pPr>
            <a:lvl3pPr>
              <a:defRPr sz="7573"/>
            </a:lvl3pPr>
            <a:lvl4pPr>
              <a:defRPr sz="6355"/>
            </a:lvl4pPr>
            <a:lvl5pPr>
              <a:defRPr sz="6355"/>
            </a:lvl5pPr>
            <a:lvl6pPr>
              <a:defRPr sz="6355"/>
            </a:lvl6pPr>
            <a:lvl7pPr>
              <a:defRPr sz="6355"/>
            </a:lvl7pPr>
            <a:lvl8pPr>
              <a:defRPr sz="6355"/>
            </a:lvl8pPr>
            <a:lvl9pPr>
              <a:defRPr sz="63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53914" y="8572406"/>
            <a:ext cx="9566540" cy="28021500"/>
          </a:xfrm>
        </p:spPr>
        <p:txBody>
          <a:bodyPr/>
          <a:lstStyle>
            <a:lvl1pPr marL="0" indent="0">
              <a:buNone/>
              <a:defRPr sz="4462"/>
            </a:lvl1pPr>
            <a:lvl2pPr marL="1448383" indent="0">
              <a:buNone/>
              <a:defRPr sz="3787"/>
            </a:lvl2pPr>
            <a:lvl3pPr marL="2896767" indent="0">
              <a:buNone/>
              <a:defRPr sz="3178"/>
            </a:lvl3pPr>
            <a:lvl4pPr marL="4345153" indent="0">
              <a:buNone/>
              <a:defRPr sz="2839"/>
            </a:lvl4pPr>
            <a:lvl5pPr marL="5793536" indent="0">
              <a:buNone/>
              <a:defRPr sz="2839"/>
            </a:lvl5pPr>
            <a:lvl6pPr marL="7241920" indent="0">
              <a:buNone/>
              <a:defRPr sz="2839"/>
            </a:lvl6pPr>
            <a:lvl7pPr marL="8690303" indent="0">
              <a:buNone/>
              <a:defRPr sz="2839"/>
            </a:lvl7pPr>
            <a:lvl8pPr marL="10138690" indent="0">
              <a:buNone/>
              <a:defRPr sz="2839"/>
            </a:lvl8pPr>
            <a:lvl9pPr marL="11587073" indent="0">
              <a:buNone/>
              <a:defRPr sz="2839"/>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C14820-2280-49CE-9373-17FAA071D87C}" type="datetime1">
              <a:rPr lang="en-US" smtClean="0"/>
              <a:pPr>
                <a:defRPr/>
              </a:pPr>
              <a:t>6/9/2022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502A46-69A1-4494-97B3-880BDDE8C0E7}" type="slidenum">
              <a:rPr lang="en-US" smtClean="0"/>
              <a:pPr>
                <a:defRPr/>
              </a:pPr>
              <a:t>‹#›</a:t>
            </a:fld>
            <a:endParaRPr lang="en-US"/>
          </a:p>
        </p:txBody>
      </p:sp>
    </p:spTree>
    <p:extLst>
      <p:ext uri="{BB962C8B-B14F-4D97-AF65-F5344CB8AC3E}">
        <p14:creationId xmlns:p14="http://schemas.microsoft.com/office/powerpoint/2010/main" val="262404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9539" y="28675809"/>
            <a:ext cx="17446943" cy="3385341"/>
          </a:xfrm>
        </p:spPr>
        <p:txBody>
          <a:bodyPr anchor="b"/>
          <a:lstStyle>
            <a:lvl1pPr algn="l">
              <a:defRPr sz="6355" b="1"/>
            </a:lvl1pPr>
          </a:lstStyle>
          <a:p>
            <a:r>
              <a:rPr lang="en-US"/>
              <a:t>Click to edit Master title style</a:t>
            </a:r>
          </a:p>
        </p:txBody>
      </p:sp>
      <p:sp>
        <p:nvSpPr>
          <p:cNvPr id="3" name="Picture Placeholder 2"/>
          <p:cNvSpPr>
            <a:spLocks noGrp="1"/>
          </p:cNvSpPr>
          <p:nvPr>
            <p:ph type="pic" idx="1"/>
          </p:nvPr>
        </p:nvSpPr>
        <p:spPr>
          <a:xfrm>
            <a:off x="5699539" y="3660339"/>
            <a:ext cx="17446943" cy="24579263"/>
          </a:xfrm>
        </p:spPr>
        <p:txBody>
          <a:bodyPr/>
          <a:lstStyle>
            <a:lvl1pPr marL="0" indent="0">
              <a:buNone/>
              <a:defRPr sz="10142"/>
            </a:lvl1pPr>
            <a:lvl2pPr marL="1448383" indent="0">
              <a:buNone/>
              <a:defRPr sz="8858"/>
            </a:lvl2pPr>
            <a:lvl3pPr marL="2896767" indent="0">
              <a:buNone/>
              <a:defRPr sz="7573"/>
            </a:lvl3pPr>
            <a:lvl4pPr marL="4345153" indent="0">
              <a:buNone/>
              <a:defRPr sz="6355"/>
            </a:lvl4pPr>
            <a:lvl5pPr marL="5793536" indent="0">
              <a:buNone/>
              <a:defRPr sz="6355"/>
            </a:lvl5pPr>
            <a:lvl6pPr marL="7241920" indent="0">
              <a:buNone/>
              <a:defRPr sz="6355"/>
            </a:lvl6pPr>
            <a:lvl7pPr marL="8690303" indent="0">
              <a:buNone/>
              <a:defRPr sz="6355"/>
            </a:lvl7pPr>
            <a:lvl8pPr marL="10138690" indent="0">
              <a:buNone/>
              <a:defRPr sz="6355"/>
            </a:lvl8pPr>
            <a:lvl9pPr marL="11587073" indent="0">
              <a:buNone/>
              <a:defRPr sz="6355"/>
            </a:lvl9pPr>
          </a:lstStyle>
          <a:p>
            <a:endParaRPr lang="en-US"/>
          </a:p>
        </p:txBody>
      </p:sp>
      <p:sp>
        <p:nvSpPr>
          <p:cNvPr id="4" name="Text Placeholder 3"/>
          <p:cNvSpPr>
            <a:spLocks noGrp="1"/>
          </p:cNvSpPr>
          <p:nvPr>
            <p:ph type="body" sz="half" idx="2"/>
          </p:nvPr>
        </p:nvSpPr>
        <p:spPr>
          <a:xfrm>
            <a:off x="5699539" y="32061150"/>
            <a:ext cx="17446943" cy="4807747"/>
          </a:xfrm>
        </p:spPr>
        <p:txBody>
          <a:bodyPr/>
          <a:lstStyle>
            <a:lvl1pPr marL="0" indent="0">
              <a:buNone/>
              <a:defRPr sz="4462"/>
            </a:lvl1pPr>
            <a:lvl2pPr marL="1448383" indent="0">
              <a:buNone/>
              <a:defRPr sz="3787"/>
            </a:lvl2pPr>
            <a:lvl3pPr marL="2896767" indent="0">
              <a:buNone/>
              <a:defRPr sz="3178"/>
            </a:lvl3pPr>
            <a:lvl4pPr marL="4345153" indent="0">
              <a:buNone/>
              <a:defRPr sz="2839"/>
            </a:lvl4pPr>
            <a:lvl5pPr marL="5793536" indent="0">
              <a:buNone/>
              <a:defRPr sz="2839"/>
            </a:lvl5pPr>
            <a:lvl6pPr marL="7241920" indent="0">
              <a:buNone/>
              <a:defRPr sz="2839"/>
            </a:lvl6pPr>
            <a:lvl7pPr marL="8690303" indent="0">
              <a:buNone/>
              <a:defRPr sz="2839"/>
            </a:lvl7pPr>
            <a:lvl8pPr marL="10138690" indent="0">
              <a:buNone/>
              <a:defRPr sz="2839"/>
            </a:lvl8pPr>
            <a:lvl9pPr marL="11587073" indent="0">
              <a:buNone/>
              <a:defRPr sz="2839"/>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F6189E-77AE-4B8E-B3E2-42E6EA3EA23A}" type="datetime1">
              <a:rPr lang="en-US" smtClean="0"/>
              <a:pPr>
                <a:defRPr/>
              </a:pPr>
              <a:t>6/9/2022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342083-7B40-4426-BFB2-97D152D6AEF9}" type="slidenum">
              <a:rPr lang="en-US" smtClean="0"/>
              <a:pPr>
                <a:defRPr/>
              </a:pPr>
              <a:t>‹#›</a:t>
            </a:fld>
            <a:endParaRPr lang="en-US"/>
          </a:p>
        </p:txBody>
      </p:sp>
    </p:spTree>
    <p:extLst>
      <p:ext uri="{BB962C8B-B14F-4D97-AF65-F5344CB8AC3E}">
        <p14:creationId xmlns:p14="http://schemas.microsoft.com/office/powerpoint/2010/main" val="142003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3912" y="1640518"/>
            <a:ext cx="26170415" cy="6827573"/>
          </a:xfrm>
          <a:prstGeom prst="rect">
            <a:avLst/>
          </a:prstGeom>
        </p:spPr>
        <p:txBody>
          <a:bodyPr vert="horz" lIns="428428" tIns="214216" rIns="428428" bIns="214216" rtlCol="0" anchor="ctr">
            <a:normAutofit/>
          </a:bodyPr>
          <a:lstStyle/>
          <a:p>
            <a:r>
              <a:rPr lang="en-US"/>
              <a:t>Click to edit Master title style</a:t>
            </a:r>
          </a:p>
        </p:txBody>
      </p:sp>
      <p:sp>
        <p:nvSpPr>
          <p:cNvPr id="3" name="Text Placeholder 2"/>
          <p:cNvSpPr>
            <a:spLocks noGrp="1"/>
          </p:cNvSpPr>
          <p:nvPr>
            <p:ph type="body" idx="1"/>
          </p:nvPr>
        </p:nvSpPr>
        <p:spPr>
          <a:xfrm>
            <a:off x="1453912" y="9558611"/>
            <a:ext cx="26170415" cy="27035295"/>
          </a:xfrm>
          <a:prstGeom prst="rect">
            <a:avLst/>
          </a:prstGeom>
        </p:spPr>
        <p:txBody>
          <a:bodyPr vert="horz" lIns="428428" tIns="214216" rIns="428428" bIns="2142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53912" y="37968895"/>
            <a:ext cx="6784922" cy="2181030"/>
          </a:xfrm>
          <a:prstGeom prst="rect">
            <a:avLst/>
          </a:prstGeom>
        </p:spPr>
        <p:txBody>
          <a:bodyPr vert="horz" lIns="428428" tIns="214216" rIns="428428" bIns="214216" rtlCol="0" anchor="ctr"/>
          <a:lstStyle>
            <a:lvl1pPr algn="l">
              <a:defRPr sz="3787">
                <a:solidFill>
                  <a:schemeClr val="tx1">
                    <a:tint val="75000"/>
                  </a:schemeClr>
                </a:solidFill>
              </a:defRPr>
            </a:lvl1pPr>
          </a:lstStyle>
          <a:p>
            <a:pPr>
              <a:defRPr/>
            </a:pPr>
            <a:fld id="{A0FF2553-8BEB-40BB-A756-E7B5E2E319E1}" type="datetime1">
              <a:rPr lang="en-US" smtClean="0"/>
              <a:pPr>
                <a:defRPr/>
              </a:pPr>
              <a:t>6/9/2022</a:t>
            </a:fld>
            <a:endParaRPr lang="en-US"/>
          </a:p>
        </p:txBody>
      </p:sp>
      <p:sp>
        <p:nvSpPr>
          <p:cNvPr id="5" name="Footer Placeholder 4"/>
          <p:cNvSpPr>
            <a:spLocks noGrp="1"/>
          </p:cNvSpPr>
          <p:nvPr>
            <p:ph type="ftr" sz="quarter" idx="3"/>
          </p:nvPr>
        </p:nvSpPr>
        <p:spPr>
          <a:xfrm>
            <a:off x="9935065" y="37968895"/>
            <a:ext cx="9208109" cy="2181030"/>
          </a:xfrm>
          <a:prstGeom prst="rect">
            <a:avLst/>
          </a:prstGeom>
        </p:spPr>
        <p:txBody>
          <a:bodyPr vert="horz" lIns="428428" tIns="214216" rIns="428428" bIns="214216" rtlCol="0" anchor="ctr"/>
          <a:lstStyle>
            <a:lvl1pPr algn="ctr">
              <a:defRPr sz="3787">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0839404" y="37968895"/>
            <a:ext cx="6784922" cy="2181030"/>
          </a:xfrm>
          <a:prstGeom prst="rect">
            <a:avLst/>
          </a:prstGeom>
        </p:spPr>
        <p:txBody>
          <a:bodyPr vert="horz" lIns="428428" tIns="214216" rIns="428428" bIns="214216" rtlCol="0" anchor="ctr"/>
          <a:lstStyle>
            <a:lvl1pPr algn="r">
              <a:defRPr sz="3787">
                <a:solidFill>
                  <a:schemeClr val="tx1">
                    <a:tint val="75000"/>
                  </a:schemeClr>
                </a:solidFill>
              </a:defRPr>
            </a:lvl1pPr>
          </a:lstStyle>
          <a:p>
            <a:pPr>
              <a:defRPr/>
            </a:pPr>
            <a:fld id="{26367454-07F4-4857-BDF2-680CE07D1220}" type="slidenum">
              <a:rPr lang="en-US" smtClean="0"/>
              <a:pPr>
                <a:defRPr/>
              </a:pPr>
              <a:t>‹#›</a:t>
            </a:fld>
            <a:endParaRPr lang="en-US"/>
          </a:p>
        </p:txBody>
      </p:sp>
    </p:spTree>
    <p:extLst>
      <p:ext uri="{BB962C8B-B14F-4D97-AF65-F5344CB8AC3E}">
        <p14:creationId xmlns:p14="http://schemas.microsoft.com/office/powerpoint/2010/main" val="2893918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896767" rtl="0" eaLnBrk="1" latinLnBrk="0" hangingPunct="1">
        <a:spcBef>
          <a:spcPct val="0"/>
        </a:spcBef>
        <a:buNone/>
        <a:defRPr sz="13929" kern="1200">
          <a:solidFill>
            <a:schemeClr val="tx1"/>
          </a:solidFill>
          <a:latin typeface="+mj-lt"/>
          <a:ea typeface="+mj-ea"/>
          <a:cs typeface="+mj-cs"/>
        </a:defRPr>
      </a:lvl1pPr>
    </p:titleStyle>
    <p:bodyStyle>
      <a:lvl1pPr marL="1086289" indent="-1086289" algn="l" defTabSz="2896767" rtl="0" eaLnBrk="1" latinLnBrk="0" hangingPunct="1">
        <a:spcBef>
          <a:spcPct val="20000"/>
        </a:spcBef>
        <a:buFont typeface="Arial" panose="020B0604020202020204" pitchFamily="34" charset="0"/>
        <a:buChar char="•"/>
        <a:defRPr sz="10142" kern="1200">
          <a:solidFill>
            <a:schemeClr val="tx1"/>
          </a:solidFill>
          <a:latin typeface="+mn-lt"/>
          <a:ea typeface="+mn-ea"/>
          <a:cs typeface="+mn-cs"/>
        </a:defRPr>
      </a:lvl1pPr>
      <a:lvl2pPr marL="2353625" indent="-905242" algn="l" defTabSz="2896767" rtl="0" eaLnBrk="1" latinLnBrk="0" hangingPunct="1">
        <a:spcBef>
          <a:spcPct val="20000"/>
        </a:spcBef>
        <a:buFont typeface="Arial" panose="020B0604020202020204" pitchFamily="34" charset="0"/>
        <a:buChar char="–"/>
        <a:defRPr sz="8858" kern="1200">
          <a:solidFill>
            <a:schemeClr val="tx1"/>
          </a:solidFill>
          <a:latin typeface="+mn-lt"/>
          <a:ea typeface="+mn-ea"/>
          <a:cs typeface="+mn-cs"/>
        </a:defRPr>
      </a:lvl2pPr>
      <a:lvl3pPr marL="3620960" indent="-724193" algn="l" defTabSz="2896767" rtl="0" eaLnBrk="1" latinLnBrk="0" hangingPunct="1">
        <a:spcBef>
          <a:spcPct val="20000"/>
        </a:spcBef>
        <a:buFont typeface="Arial" panose="020B0604020202020204" pitchFamily="34" charset="0"/>
        <a:buChar char="•"/>
        <a:defRPr sz="7573" kern="1200">
          <a:solidFill>
            <a:schemeClr val="tx1"/>
          </a:solidFill>
          <a:latin typeface="+mn-lt"/>
          <a:ea typeface="+mn-ea"/>
          <a:cs typeface="+mn-cs"/>
        </a:defRPr>
      </a:lvl3pPr>
      <a:lvl4pPr marL="5069343" indent="-724193" algn="l" defTabSz="2896767" rtl="0" eaLnBrk="1" latinLnBrk="0" hangingPunct="1">
        <a:spcBef>
          <a:spcPct val="20000"/>
        </a:spcBef>
        <a:buFont typeface="Arial" panose="020B0604020202020204" pitchFamily="34" charset="0"/>
        <a:buChar char="–"/>
        <a:defRPr sz="6355" kern="1200">
          <a:solidFill>
            <a:schemeClr val="tx1"/>
          </a:solidFill>
          <a:latin typeface="+mn-lt"/>
          <a:ea typeface="+mn-ea"/>
          <a:cs typeface="+mn-cs"/>
        </a:defRPr>
      </a:lvl4pPr>
      <a:lvl5pPr marL="6517730" indent="-724193" algn="l" defTabSz="2896767" rtl="0" eaLnBrk="1" latinLnBrk="0" hangingPunct="1">
        <a:spcBef>
          <a:spcPct val="20000"/>
        </a:spcBef>
        <a:buFont typeface="Arial" panose="020B0604020202020204" pitchFamily="34" charset="0"/>
        <a:buChar char="»"/>
        <a:defRPr sz="6355" kern="1200">
          <a:solidFill>
            <a:schemeClr val="tx1"/>
          </a:solidFill>
          <a:latin typeface="+mn-lt"/>
          <a:ea typeface="+mn-ea"/>
          <a:cs typeface="+mn-cs"/>
        </a:defRPr>
      </a:lvl5pPr>
      <a:lvl6pPr marL="7966113" indent="-724193" algn="l" defTabSz="2896767" rtl="0" eaLnBrk="1" latinLnBrk="0" hangingPunct="1">
        <a:spcBef>
          <a:spcPct val="20000"/>
        </a:spcBef>
        <a:buFont typeface="Arial" panose="020B0604020202020204" pitchFamily="34" charset="0"/>
        <a:buChar char="•"/>
        <a:defRPr sz="6355" kern="1200">
          <a:solidFill>
            <a:schemeClr val="tx1"/>
          </a:solidFill>
          <a:latin typeface="+mn-lt"/>
          <a:ea typeface="+mn-ea"/>
          <a:cs typeface="+mn-cs"/>
        </a:defRPr>
      </a:lvl6pPr>
      <a:lvl7pPr marL="9414496" indent="-724193" algn="l" defTabSz="2896767" rtl="0" eaLnBrk="1" latinLnBrk="0" hangingPunct="1">
        <a:spcBef>
          <a:spcPct val="20000"/>
        </a:spcBef>
        <a:buFont typeface="Arial" panose="020B0604020202020204" pitchFamily="34" charset="0"/>
        <a:buChar char="•"/>
        <a:defRPr sz="6355" kern="1200">
          <a:solidFill>
            <a:schemeClr val="tx1"/>
          </a:solidFill>
          <a:latin typeface="+mn-lt"/>
          <a:ea typeface="+mn-ea"/>
          <a:cs typeface="+mn-cs"/>
        </a:defRPr>
      </a:lvl7pPr>
      <a:lvl8pPr marL="10862880" indent="-724193" algn="l" defTabSz="2896767" rtl="0" eaLnBrk="1" latinLnBrk="0" hangingPunct="1">
        <a:spcBef>
          <a:spcPct val="20000"/>
        </a:spcBef>
        <a:buFont typeface="Arial" panose="020B0604020202020204" pitchFamily="34" charset="0"/>
        <a:buChar char="•"/>
        <a:defRPr sz="6355" kern="1200">
          <a:solidFill>
            <a:schemeClr val="tx1"/>
          </a:solidFill>
          <a:latin typeface="+mn-lt"/>
          <a:ea typeface="+mn-ea"/>
          <a:cs typeface="+mn-cs"/>
        </a:defRPr>
      </a:lvl8pPr>
      <a:lvl9pPr marL="12311266" indent="-724193" algn="l" defTabSz="2896767" rtl="0" eaLnBrk="1" latinLnBrk="0" hangingPunct="1">
        <a:spcBef>
          <a:spcPct val="20000"/>
        </a:spcBef>
        <a:buFont typeface="Arial" panose="020B0604020202020204" pitchFamily="34" charset="0"/>
        <a:buChar char="•"/>
        <a:defRPr sz="6355" kern="1200">
          <a:solidFill>
            <a:schemeClr val="tx1"/>
          </a:solidFill>
          <a:latin typeface="+mn-lt"/>
          <a:ea typeface="+mn-ea"/>
          <a:cs typeface="+mn-cs"/>
        </a:defRPr>
      </a:lvl9pPr>
    </p:bodyStyle>
    <p:otherStyle>
      <a:defPPr>
        <a:defRPr lang="en-US"/>
      </a:defPPr>
      <a:lvl1pPr marL="0" algn="l" defTabSz="2896767" rtl="0" eaLnBrk="1" latinLnBrk="0" hangingPunct="1">
        <a:defRPr sz="5680" kern="1200">
          <a:solidFill>
            <a:schemeClr val="tx1"/>
          </a:solidFill>
          <a:latin typeface="+mn-lt"/>
          <a:ea typeface="+mn-ea"/>
          <a:cs typeface="+mn-cs"/>
        </a:defRPr>
      </a:lvl1pPr>
      <a:lvl2pPr marL="1448383" algn="l" defTabSz="2896767" rtl="0" eaLnBrk="1" latinLnBrk="0" hangingPunct="1">
        <a:defRPr sz="5680" kern="1200">
          <a:solidFill>
            <a:schemeClr val="tx1"/>
          </a:solidFill>
          <a:latin typeface="+mn-lt"/>
          <a:ea typeface="+mn-ea"/>
          <a:cs typeface="+mn-cs"/>
        </a:defRPr>
      </a:lvl2pPr>
      <a:lvl3pPr marL="2896767" algn="l" defTabSz="2896767" rtl="0" eaLnBrk="1" latinLnBrk="0" hangingPunct="1">
        <a:defRPr sz="5680" kern="1200">
          <a:solidFill>
            <a:schemeClr val="tx1"/>
          </a:solidFill>
          <a:latin typeface="+mn-lt"/>
          <a:ea typeface="+mn-ea"/>
          <a:cs typeface="+mn-cs"/>
        </a:defRPr>
      </a:lvl3pPr>
      <a:lvl4pPr marL="4345153" algn="l" defTabSz="2896767" rtl="0" eaLnBrk="1" latinLnBrk="0" hangingPunct="1">
        <a:defRPr sz="5680" kern="1200">
          <a:solidFill>
            <a:schemeClr val="tx1"/>
          </a:solidFill>
          <a:latin typeface="+mn-lt"/>
          <a:ea typeface="+mn-ea"/>
          <a:cs typeface="+mn-cs"/>
        </a:defRPr>
      </a:lvl4pPr>
      <a:lvl5pPr marL="5793536" algn="l" defTabSz="2896767" rtl="0" eaLnBrk="1" latinLnBrk="0" hangingPunct="1">
        <a:defRPr sz="5680" kern="1200">
          <a:solidFill>
            <a:schemeClr val="tx1"/>
          </a:solidFill>
          <a:latin typeface="+mn-lt"/>
          <a:ea typeface="+mn-ea"/>
          <a:cs typeface="+mn-cs"/>
        </a:defRPr>
      </a:lvl5pPr>
      <a:lvl6pPr marL="7241920" algn="l" defTabSz="2896767" rtl="0" eaLnBrk="1" latinLnBrk="0" hangingPunct="1">
        <a:defRPr sz="5680" kern="1200">
          <a:solidFill>
            <a:schemeClr val="tx1"/>
          </a:solidFill>
          <a:latin typeface="+mn-lt"/>
          <a:ea typeface="+mn-ea"/>
          <a:cs typeface="+mn-cs"/>
        </a:defRPr>
      </a:lvl6pPr>
      <a:lvl7pPr marL="8690303" algn="l" defTabSz="2896767" rtl="0" eaLnBrk="1" latinLnBrk="0" hangingPunct="1">
        <a:defRPr sz="5680" kern="1200">
          <a:solidFill>
            <a:schemeClr val="tx1"/>
          </a:solidFill>
          <a:latin typeface="+mn-lt"/>
          <a:ea typeface="+mn-ea"/>
          <a:cs typeface="+mn-cs"/>
        </a:defRPr>
      </a:lvl7pPr>
      <a:lvl8pPr marL="10138690" algn="l" defTabSz="2896767" rtl="0" eaLnBrk="1" latinLnBrk="0" hangingPunct="1">
        <a:defRPr sz="5680" kern="1200">
          <a:solidFill>
            <a:schemeClr val="tx1"/>
          </a:solidFill>
          <a:latin typeface="+mn-lt"/>
          <a:ea typeface="+mn-ea"/>
          <a:cs typeface="+mn-cs"/>
        </a:defRPr>
      </a:lvl8pPr>
      <a:lvl9pPr marL="11587073" algn="l" defTabSz="2896767" rtl="0" eaLnBrk="1" latinLnBrk="0" hangingPunct="1">
        <a:defRPr sz="5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507937" y="24638500"/>
            <a:ext cx="8421624" cy="13919977"/>
          </a:xfrm>
          <a:prstGeom prst="rect">
            <a:avLst/>
          </a:prstGeom>
          <a:noFill/>
          <a:ln w="19050">
            <a:noFill/>
          </a:ln>
        </p:spPr>
        <p:txBody>
          <a:bodyPr wrap="square" lIns="69357" tIns="34677" rIns="69357" bIns="34677">
            <a:spAutoFit/>
          </a:bodyPr>
          <a:lstStyle/>
          <a:p>
            <a:pPr algn="ctr"/>
            <a:r>
              <a:rPr lang="en-US" sz="3600" b="1" kern="0" dirty="0">
                <a:solidFill>
                  <a:srgbClr val="000000"/>
                </a:solidFill>
                <a:latin typeface="Calibri" panose="020F0502020204030204" pitchFamily="34" charset="0"/>
              </a:rPr>
              <a:t>MATERIALS AND METHODS</a:t>
            </a:r>
          </a:p>
          <a:p>
            <a:pPr algn="ctr"/>
            <a:endParaRPr lang="en-US" sz="3600" b="1" kern="0" dirty="0">
              <a:solidFill>
                <a:srgbClr val="000000"/>
              </a:solidFill>
              <a:latin typeface="Calibri" panose="020F0502020204030204" pitchFamily="34" charset="0"/>
            </a:endParaRPr>
          </a:p>
          <a:p>
            <a:pPr algn="just" latinLnBrk="1"/>
            <a:r>
              <a:rPr lang="en-US" sz="3600" dirty="0">
                <a:latin typeface="+mn-lt"/>
              </a:rPr>
              <a:t>The deltamethrin-based product Suspend        </a:t>
            </a:r>
            <a:r>
              <a:rPr lang="en-US" sz="3600" dirty="0" err="1">
                <a:latin typeface="+mn-lt"/>
              </a:rPr>
              <a:t>Polyzone</a:t>
            </a:r>
            <a:r>
              <a:rPr lang="en-US" sz="3600" dirty="0">
                <a:latin typeface="+mn-lt"/>
              </a:rPr>
              <a:t> (4.75% deltamethrin, 95.25% other    ingredients; Bayer Environmental Science)  was applied to 10.16 cm</a:t>
            </a:r>
            <a:r>
              <a:rPr lang="en-US" sz="3600" baseline="30000" dirty="0">
                <a:latin typeface="+mn-lt"/>
              </a:rPr>
              <a:t>2</a:t>
            </a:r>
            <a:r>
              <a:rPr lang="en-US" sz="3600" dirty="0">
                <a:latin typeface="+mn-lt"/>
              </a:rPr>
              <a:t> raw wood panels  at the 0.03% label rate using a compressed  air sprayer (B&amp;G Pistol Pro sprayer) at 25 psi (Figure 1). Control panels were treated in      the same manner using distilled water. All    treated wood was allowed to dry 24 hours. One plastic medicine cup (30 ml) with the    bottom removed was inverted and secured  to each treated panel using heated paraffin wax to prevent bed bug escape. A                  preliminary 30 minute exposure test using    five virgin male Harold Harlan strain,             pyrethroid susceptible, bed bugs was            performed in conjunction with five virgin      Jersey City, NJ, USA, deltamethrin resistant   (&gt;300X resistant to topical deltamethrin        application) male bed bugs. There was 100% mortality and moribundity at 24 hours  post-exposure for susceptible males, while 100% of the resistant males were alive. </a:t>
            </a:r>
          </a:p>
        </p:txBody>
      </p:sp>
      <p:sp>
        <p:nvSpPr>
          <p:cNvPr id="2" name="TextBox 7"/>
          <p:cNvSpPr txBox="1"/>
          <p:nvPr/>
        </p:nvSpPr>
        <p:spPr>
          <a:xfrm>
            <a:off x="886597" y="2124390"/>
            <a:ext cx="27426284" cy="6071674"/>
          </a:xfrm>
          <a:prstGeom prst="rect">
            <a:avLst/>
          </a:prstGeom>
          <a:solidFill>
            <a:schemeClr val="accent4"/>
          </a:solidFill>
          <a:ln>
            <a:solidFill>
              <a:schemeClr val="accent3"/>
            </a:solidFill>
          </a:ln>
        </p:spPr>
        <p:txBody>
          <a:bodyPr wrap="square" lIns="69357" tIns="34677" rIns="69357" bIns="34677" anchorCtr="1">
            <a:spAutoFit/>
          </a:bodyPr>
          <a:lstStyle/>
          <a:p>
            <a:pPr algn="ctr">
              <a:spcBef>
                <a:spcPts val="600"/>
              </a:spcBef>
            </a:pPr>
            <a:r>
              <a:rPr lang="en-US" sz="8000" dirty="0"/>
              <a:t> </a:t>
            </a:r>
            <a:r>
              <a:rPr lang="en-US" sz="8200" dirty="0">
                <a:solidFill>
                  <a:schemeClr val="bg1"/>
                </a:solidFill>
              </a:rPr>
              <a:t>Impact of sub-lethal deltamethrin exposure on fecundity of pyrethroid resistant male bed bugs</a:t>
            </a:r>
            <a:endParaRPr lang="en-US" sz="8200" i="1" dirty="0">
              <a:solidFill>
                <a:schemeClr val="bg1"/>
              </a:solidFill>
            </a:endParaRPr>
          </a:p>
          <a:p>
            <a:pPr algn="ctr"/>
            <a:endParaRPr lang="en-US" sz="4200" dirty="0">
              <a:solidFill>
                <a:schemeClr val="bg1"/>
              </a:solidFill>
            </a:endParaRPr>
          </a:p>
          <a:p>
            <a:pPr algn="ctr"/>
            <a:r>
              <a:rPr lang="en-US" sz="4800" dirty="0">
                <a:solidFill>
                  <a:schemeClr val="bg1"/>
                </a:solidFill>
              </a:rPr>
              <a:t>Eric P. Benson, Patricia A. </a:t>
            </a:r>
            <a:r>
              <a:rPr lang="en-US" sz="4800" dirty="0" err="1">
                <a:solidFill>
                  <a:schemeClr val="bg1"/>
                </a:solidFill>
              </a:rPr>
              <a:t>Zungoli</a:t>
            </a:r>
            <a:r>
              <a:rPr lang="en-US" sz="4800" dirty="0">
                <a:solidFill>
                  <a:schemeClr val="bg1"/>
                </a:solidFill>
              </a:rPr>
              <a:t>, Jinbo Song, and Brittany R. Ellis</a:t>
            </a:r>
          </a:p>
          <a:p>
            <a:pPr algn="ctr"/>
            <a:r>
              <a:rPr lang="en-US" sz="4800" dirty="0">
                <a:solidFill>
                  <a:schemeClr val="bg1"/>
                </a:solidFill>
              </a:rPr>
              <a:t>Department of Plant and Environmental Sciences</a:t>
            </a:r>
          </a:p>
          <a:p>
            <a:pPr algn="ctr"/>
            <a:r>
              <a:rPr lang="en-US" sz="4800" dirty="0">
                <a:solidFill>
                  <a:schemeClr val="bg1"/>
                </a:solidFill>
              </a:rPr>
              <a:t>Clemson University, South Carolina, USA</a:t>
            </a:r>
          </a:p>
          <a:p>
            <a:pPr algn="ctr"/>
            <a:endParaRPr lang="en-US" sz="4000" dirty="0">
              <a:solidFill>
                <a:schemeClr val="bg1"/>
              </a:solidFill>
            </a:endParaRPr>
          </a:p>
        </p:txBody>
      </p:sp>
      <p:sp>
        <p:nvSpPr>
          <p:cNvPr id="31" name="TextBox 30"/>
          <p:cNvSpPr txBox="1"/>
          <p:nvPr/>
        </p:nvSpPr>
        <p:spPr>
          <a:xfrm>
            <a:off x="20103175" y="17271050"/>
            <a:ext cx="486287" cy="455073"/>
          </a:xfrm>
          <a:prstGeom prst="rect">
            <a:avLst/>
          </a:prstGeom>
          <a:noFill/>
          <a:ln>
            <a:noFill/>
          </a:ln>
        </p:spPr>
        <p:txBody>
          <a:bodyPr wrap="square" lIns="69357" tIns="34677" rIns="69357" bIns="34677" rtlCol="0">
            <a:spAutoFit/>
          </a:bodyPr>
          <a:lstStyle/>
          <a:p>
            <a:r>
              <a:rPr lang="en-US" sz="2502" b="1" dirty="0">
                <a:solidFill>
                  <a:schemeClr val="bg1"/>
                </a:solidFill>
                <a:latin typeface="+mn-lt"/>
              </a:rPr>
              <a:t>A</a:t>
            </a:r>
          </a:p>
        </p:txBody>
      </p:sp>
      <p:sp>
        <p:nvSpPr>
          <p:cNvPr id="24" name="TextBox 23"/>
          <p:cNvSpPr txBox="1"/>
          <p:nvPr/>
        </p:nvSpPr>
        <p:spPr>
          <a:xfrm>
            <a:off x="21648744" y="12651837"/>
            <a:ext cx="669747" cy="559076"/>
          </a:xfrm>
          <a:prstGeom prst="rect">
            <a:avLst/>
          </a:prstGeom>
          <a:noFill/>
        </p:spPr>
        <p:txBody>
          <a:bodyPr wrap="square" lIns="69357" tIns="34677" rIns="69357" bIns="34677" rtlCol="0">
            <a:spAutoFit/>
          </a:bodyPr>
          <a:lstStyle/>
          <a:p>
            <a:r>
              <a:rPr lang="en-US" sz="3178" b="1" dirty="0">
                <a:solidFill>
                  <a:schemeClr val="bg1"/>
                </a:solidFill>
                <a:latin typeface="+mn-lt"/>
              </a:rPr>
              <a:t>A</a:t>
            </a:r>
          </a:p>
        </p:txBody>
      </p:sp>
      <p:sp>
        <p:nvSpPr>
          <p:cNvPr id="15" name="TextBox 14"/>
          <p:cNvSpPr txBox="1"/>
          <p:nvPr/>
        </p:nvSpPr>
        <p:spPr>
          <a:xfrm>
            <a:off x="1364478" y="9331920"/>
            <a:ext cx="8412480" cy="10034384"/>
          </a:xfrm>
          <a:prstGeom prst="rect">
            <a:avLst/>
          </a:prstGeom>
          <a:noFill/>
        </p:spPr>
        <p:txBody>
          <a:bodyPr wrap="square" lIns="61818" tIns="30910" rIns="61818" bIns="30910" rtlCol="0">
            <a:spAutoFit/>
          </a:bodyPr>
          <a:lstStyle/>
          <a:p>
            <a:pPr algn="ctr"/>
            <a:r>
              <a:rPr lang="en-US" sz="3600" b="1" kern="0" dirty="0">
                <a:solidFill>
                  <a:srgbClr val="000000"/>
                </a:solidFill>
                <a:latin typeface="Calibri" panose="020F0502020204030204" pitchFamily="34" charset="0"/>
              </a:rPr>
              <a:t>INTRODUCTION </a:t>
            </a:r>
          </a:p>
          <a:p>
            <a:pPr algn="ctr"/>
            <a:endParaRPr lang="en-US" sz="3600" b="1" kern="0" dirty="0">
              <a:solidFill>
                <a:srgbClr val="000000"/>
              </a:solidFill>
              <a:latin typeface="Calibri" panose="020F0502020204030204" pitchFamily="34" charset="0"/>
            </a:endParaRPr>
          </a:p>
          <a:p>
            <a:pPr algn="just"/>
            <a:r>
              <a:rPr lang="en-US" sz="3600" dirty="0">
                <a:latin typeface="+mn-lt"/>
              </a:rPr>
              <a:t>After the resurgence of bed bugs, </a:t>
            </a:r>
            <a:r>
              <a:rPr lang="en-US" sz="3600" i="1" dirty="0" err="1">
                <a:latin typeface="+mn-lt"/>
              </a:rPr>
              <a:t>Cimex</a:t>
            </a:r>
            <a:r>
              <a:rPr lang="en-US" sz="3600" i="1" dirty="0">
                <a:latin typeface="+mn-lt"/>
              </a:rPr>
              <a:t> </a:t>
            </a:r>
            <a:r>
              <a:rPr lang="en-US" sz="3600" i="1" dirty="0" err="1">
                <a:latin typeface="+mn-lt"/>
              </a:rPr>
              <a:t>lectularius</a:t>
            </a:r>
            <a:r>
              <a:rPr lang="en-US" sz="3600" dirty="0">
                <a:latin typeface="+mn-lt"/>
              </a:rPr>
              <a:t> L., (</a:t>
            </a:r>
            <a:r>
              <a:rPr lang="en-US" sz="3600" dirty="0" err="1">
                <a:latin typeface="+mn-lt"/>
              </a:rPr>
              <a:t>Heteroptera</a:t>
            </a:r>
            <a:r>
              <a:rPr lang="en-US" sz="3600" dirty="0">
                <a:latin typeface="+mn-lt"/>
              </a:rPr>
              <a:t>; </a:t>
            </a:r>
            <a:r>
              <a:rPr lang="en-US" sz="3600" dirty="0" err="1">
                <a:latin typeface="+mn-lt"/>
              </a:rPr>
              <a:t>Cimicidae</a:t>
            </a:r>
            <a:r>
              <a:rPr lang="en-US" sz="3600" dirty="0">
                <a:latin typeface="+mn-lt"/>
              </a:rPr>
              <a:t>) two decades ago, a variety of insecticides have been evaluated for bed bug control. Pyrethroid insecticides have commonly been used to control bed bug populations; however, some field strains of bed bugs have varying levels of resistance to pyrethroids including deltamethrin. Sub-lethal exposure to pyrethroid insecticides in previous studies have been shown to affect reproduction, fecundity, development time, and hatch rate of female bed bugs. The purpose of this study was to evaluate sub-lethal dose effect of deltamethrin on the reproduction of resistant male </a:t>
            </a:r>
            <a:r>
              <a:rPr lang="en-US" sz="3600" i="1" dirty="0">
                <a:latin typeface="+mn-lt"/>
              </a:rPr>
              <a:t>C. </a:t>
            </a:r>
            <a:r>
              <a:rPr lang="en-US" sz="3600" i="1" dirty="0" err="1">
                <a:latin typeface="+mn-lt"/>
              </a:rPr>
              <a:t>lectularius</a:t>
            </a:r>
            <a:r>
              <a:rPr lang="en-US" sz="3600" dirty="0">
                <a:latin typeface="+mn-lt"/>
              </a:rPr>
              <a:t>. </a:t>
            </a:r>
          </a:p>
        </p:txBody>
      </p:sp>
      <p:pic>
        <p:nvPicPr>
          <p:cNvPr id="1044" name="Picture 20" descr="Clemson University Wordmark with Academic Symbol, South Car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2909" y="36854498"/>
            <a:ext cx="8826434" cy="167231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699919" y="23073519"/>
            <a:ext cx="3898983" cy="830997"/>
          </a:xfrm>
          <a:prstGeom prst="rect">
            <a:avLst/>
          </a:prstGeom>
          <a:noFill/>
        </p:spPr>
        <p:txBody>
          <a:bodyPr wrap="square" rtlCol="0">
            <a:spAutoFit/>
          </a:bodyPr>
          <a:lstStyle/>
          <a:p>
            <a:r>
              <a:rPr lang="en-US" sz="2400" dirty="0">
                <a:latin typeface="+mn-lt"/>
              </a:rPr>
              <a:t>Figure 2. Feeding </a:t>
            </a:r>
            <a:r>
              <a:rPr lang="en-US" sz="2400" i="1" dirty="0">
                <a:latin typeface="+mn-lt"/>
              </a:rPr>
              <a:t>virgin male C. </a:t>
            </a:r>
            <a:r>
              <a:rPr lang="en-US" sz="2400" i="1" dirty="0" err="1">
                <a:latin typeface="+mn-lt"/>
              </a:rPr>
              <a:t>lectularius</a:t>
            </a:r>
            <a:endParaRPr lang="en-US" sz="2400" i="1" dirty="0">
              <a:latin typeface="+mn-lt"/>
            </a:endParaRPr>
          </a:p>
        </p:txBody>
      </p:sp>
      <p:sp>
        <p:nvSpPr>
          <p:cNvPr id="39" name="TextBox 38">
            <a:extLst>
              <a:ext uri="{FF2B5EF4-FFF2-40B4-BE49-F238E27FC236}">
                <a16:creationId xmlns:a16="http://schemas.microsoft.com/office/drawing/2014/main" id="{C07A768F-CF5B-4C6F-9817-71DF0C1551B2}"/>
              </a:ext>
            </a:extLst>
          </p:cNvPr>
          <p:cNvSpPr txBox="1"/>
          <p:nvPr/>
        </p:nvSpPr>
        <p:spPr>
          <a:xfrm>
            <a:off x="19385681" y="23621623"/>
            <a:ext cx="8412480" cy="9510296"/>
          </a:xfrm>
          <a:prstGeom prst="rect">
            <a:avLst/>
          </a:prstGeom>
          <a:noFill/>
        </p:spPr>
        <p:txBody>
          <a:bodyPr wrap="square" rtlCol="0">
            <a:noAutofit/>
          </a:bodyPr>
          <a:lstStyle/>
          <a:p>
            <a:pPr algn="ctr"/>
            <a:r>
              <a:rPr lang="en-US" sz="3600" b="1" dirty="0">
                <a:latin typeface="+mn-lt"/>
              </a:rPr>
              <a:t>CONCLUSION AND FURTHER RESEARCH</a:t>
            </a:r>
          </a:p>
          <a:p>
            <a:pPr algn="just"/>
            <a:endParaRPr lang="en-US" sz="3600" b="1" dirty="0">
              <a:latin typeface="+mn-lt"/>
            </a:endParaRPr>
          </a:p>
          <a:p>
            <a:pPr algn="just" latinLnBrk="1"/>
            <a:r>
              <a:rPr lang="en-US" sz="3600" dirty="0">
                <a:latin typeface="+mn-lt"/>
              </a:rPr>
              <a:t>Understanding sub-lethal impacts of                treatment on all stages of bed bugs is            important when assessing control options    and strategies. In this study there were no   significant differences in the fecundity of     deltamethrin resistant male bed bugs after a sub-lethal exposure. However, differences may have been detected under different      experimental conditions. For example,           longer direct exposure times, more                incidents of repeated exposure, or different combinations of male and female bed bug  exposure to deltamethrin may have              produced differences </a:t>
            </a:r>
            <a:r>
              <a:rPr lang="en-US" sz="3600">
                <a:latin typeface="+mn-lt"/>
              </a:rPr>
              <a:t>in fecundity and           </a:t>
            </a:r>
            <a:r>
              <a:rPr lang="en-US" sz="3600" dirty="0">
                <a:latin typeface="+mn-lt"/>
              </a:rPr>
              <a:t>should be investigated under future studies</a:t>
            </a:r>
            <a:r>
              <a:rPr lang="en-US" sz="3600" dirty="0">
                <a:effectLst>
                  <a:outerShdw blurRad="38100" dist="19050" dir="2700000" algn="tl">
                    <a:schemeClr val="dk1">
                      <a:alpha val="40000"/>
                    </a:schemeClr>
                  </a:outerShdw>
                </a:effectLst>
                <a:latin typeface="+mn-lt"/>
              </a:rPr>
              <a:t>. </a:t>
            </a:r>
            <a:endParaRPr lang="en-US" sz="3600" dirty="0">
              <a:latin typeface="+mn-lt"/>
            </a:endParaRPr>
          </a:p>
        </p:txBody>
      </p:sp>
      <p:sp>
        <p:nvSpPr>
          <p:cNvPr id="17" name="TextBox 8">
            <a:extLst>
              <a:ext uri="{FF2B5EF4-FFF2-40B4-BE49-F238E27FC236}">
                <a16:creationId xmlns:a16="http://schemas.microsoft.com/office/drawing/2014/main" id="{2A549D0A-4AB9-4F58-A43F-87503E5FB1DE}"/>
              </a:ext>
            </a:extLst>
          </p:cNvPr>
          <p:cNvSpPr txBox="1"/>
          <p:nvPr/>
        </p:nvSpPr>
        <p:spPr>
          <a:xfrm>
            <a:off x="19434753" y="9176052"/>
            <a:ext cx="8412480" cy="10151253"/>
          </a:xfrm>
          <a:prstGeom prst="rect">
            <a:avLst/>
          </a:prstGeom>
          <a:noFill/>
          <a:ln w="19050">
            <a:noFill/>
          </a:ln>
        </p:spPr>
        <p:txBody>
          <a:bodyPr wrap="square" lIns="69357" tIns="34677" rIns="69357" bIns="34677">
            <a:spAutoFit/>
          </a:bodyPr>
          <a:lstStyle/>
          <a:p>
            <a:pPr algn="ctr"/>
            <a:r>
              <a:rPr lang="en-US" sz="3600" b="1" kern="0" dirty="0">
                <a:solidFill>
                  <a:srgbClr val="000000"/>
                </a:solidFill>
                <a:latin typeface="+mn-lt"/>
              </a:rPr>
              <a:t>RESULTS AND DISCUSSION</a:t>
            </a:r>
          </a:p>
          <a:p>
            <a:pPr algn="ctr"/>
            <a:endParaRPr lang="en-US" sz="3600" b="1" kern="0" dirty="0">
              <a:solidFill>
                <a:srgbClr val="000000"/>
              </a:solidFill>
              <a:latin typeface="+mn-lt"/>
            </a:endParaRPr>
          </a:p>
          <a:p>
            <a:pPr algn="just" latinLnBrk="1"/>
            <a:r>
              <a:rPr lang="en-US" sz="3600" dirty="0">
                <a:latin typeface="+mn-lt"/>
              </a:rPr>
              <a:t>There was no significant difference between the mean number of eggs laid per control      female and the females mated with                deltamethrin exposed males (Figure 7),        12.4 and 12.0 respectively (p=0.4339).          There was no significant difference between the mean number of nymphs hatched from        control female eggs and the eggs of females mated with deltamethrin exposed males,     11.77 and 11.22 respectively (p=0.4663).        There was also no significant difference in    the mean proportion of nymphs hatched      from control  female eggs and the eggs of     the females mated with deltamethrin           exposed males, 85.13% and 85.41%                respectively.</a:t>
            </a:r>
          </a:p>
          <a:p>
            <a:pPr algn="just"/>
            <a:endParaRPr lang="en-US" sz="710" kern="0" dirty="0">
              <a:solidFill>
                <a:srgbClr val="000000"/>
              </a:solidFill>
              <a:latin typeface="+mj-lt"/>
            </a:endParaRPr>
          </a:p>
        </p:txBody>
      </p:sp>
      <p:pic>
        <p:nvPicPr>
          <p:cNvPr id="6" name="Picture 5">
            <a:extLst>
              <a:ext uri="{FF2B5EF4-FFF2-40B4-BE49-F238E27FC236}">
                <a16:creationId xmlns:a16="http://schemas.microsoft.com/office/drawing/2014/main" id="{CF5DAC8F-B3AD-4FA2-A9CC-DA90D82D2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919" y="19695732"/>
            <a:ext cx="4102659" cy="3299709"/>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18" name="TextBox 17"/>
          <p:cNvSpPr txBox="1"/>
          <p:nvPr/>
        </p:nvSpPr>
        <p:spPr>
          <a:xfrm>
            <a:off x="19231468" y="22560824"/>
            <a:ext cx="9081413" cy="1122295"/>
          </a:xfrm>
          <a:prstGeom prst="rect">
            <a:avLst/>
          </a:prstGeom>
          <a:noFill/>
        </p:spPr>
        <p:txBody>
          <a:bodyPr wrap="square" rtlCol="0">
            <a:spAutoFit/>
          </a:bodyPr>
          <a:lstStyle/>
          <a:p>
            <a:r>
              <a:rPr lang="en-US" sz="2400" dirty="0">
                <a:latin typeface="+mn-lt"/>
              </a:rPr>
              <a:t>Figure 7.  Comparing fecundity of male bed bugs after 30 min exposure to treated surface. </a:t>
            </a:r>
          </a:p>
          <a:p>
            <a:endParaRPr lang="en-US" sz="1893" dirty="0">
              <a:latin typeface="+mn-lt"/>
            </a:endParaRPr>
          </a:p>
        </p:txBody>
      </p:sp>
      <p:sp>
        <p:nvSpPr>
          <p:cNvPr id="21" name="TextBox 8"/>
          <p:cNvSpPr txBox="1"/>
          <p:nvPr/>
        </p:nvSpPr>
        <p:spPr>
          <a:xfrm>
            <a:off x="10486260" y="17053719"/>
            <a:ext cx="8412480" cy="14473974"/>
          </a:xfrm>
          <a:prstGeom prst="rect">
            <a:avLst/>
          </a:prstGeom>
          <a:noFill/>
          <a:ln w="19050">
            <a:noFill/>
          </a:ln>
        </p:spPr>
        <p:txBody>
          <a:bodyPr wrap="square" lIns="69357" tIns="34677" rIns="69357" bIns="34677">
            <a:spAutoFit/>
          </a:bodyPr>
          <a:lstStyle/>
          <a:p>
            <a:pPr algn="just" latinLnBrk="1"/>
            <a:r>
              <a:rPr lang="en-US" sz="3600" dirty="0">
                <a:latin typeface="+mn-lt"/>
              </a:rPr>
              <a:t>After the preliminary exposure test, twenty  Jersey City, deltamethrin resistant virgin      male bed bugs were fed on the same day </a:t>
            </a:r>
          </a:p>
          <a:p>
            <a:pPr algn="just" latinLnBrk="1"/>
            <a:r>
              <a:rPr lang="en-US" sz="3600" dirty="0">
                <a:latin typeface="+mn-lt"/>
              </a:rPr>
              <a:t>(Figure 2) that wood panels were treated    with deltamethrin or water for the control.  Ten bed bug males were exposed to                     deltamethrin treated wood panels (Figure 3) and ten bed bug males were exposed to the water treated wood panels for 30 minutes at 24 hours post treatment (Figure 4) and then removed to a clean vial. Twenty virgin,          Jersey City females were given a blood meal three days post-treatment and immediately introduced at a 1:1 ratio to the either the     deltamethrin exposed males or the water    exposed males for mating. Twenty-four        hours after mating, the females were moved to a clean glass vial to lay eggs (Figure 5).       After 10 days when no new eggs were           recorded, all females were removed from     the vials. The average number of eggs per     female and egg hatch rate was calculated.    First instar nymphs were fed 7 days                (Figure 6) after </a:t>
            </a:r>
            <a:r>
              <a:rPr lang="en-US" sz="3600" dirty="0" err="1">
                <a:latin typeface="+mn-lt"/>
              </a:rPr>
              <a:t>eclosion</a:t>
            </a:r>
            <a:r>
              <a:rPr lang="en-US" sz="3600" dirty="0">
                <a:latin typeface="+mn-lt"/>
              </a:rPr>
              <a:t> and monitored for   successful molting to second instar.</a:t>
            </a:r>
          </a:p>
        </p:txBody>
      </p:sp>
      <p:pic>
        <p:nvPicPr>
          <p:cNvPr id="29" name="Picture 28">
            <a:extLst>
              <a:ext uri="{FF2B5EF4-FFF2-40B4-BE49-F238E27FC236}">
                <a16:creationId xmlns:a16="http://schemas.microsoft.com/office/drawing/2014/main" id="{F4F9CFAA-52B4-4568-9052-13E6D51D6C3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162681" y="11297828"/>
            <a:ext cx="4848406" cy="3528346"/>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1" name="Picture 10" descr="A person standing in front of a building&#10;&#10;Description automatically generated">
            <a:extLst>
              <a:ext uri="{FF2B5EF4-FFF2-40B4-BE49-F238E27FC236}">
                <a16:creationId xmlns:a16="http://schemas.microsoft.com/office/drawing/2014/main" id="{DB78823A-DBF3-4277-9F4C-FF4B59F11B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03" r="3585" b="6071"/>
          <a:stretch/>
        </p:blipFill>
        <p:spPr>
          <a:xfrm>
            <a:off x="1364477" y="19676329"/>
            <a:ext cx="4174765" cy="3299709"/>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3" name="Picture 12" descr="A picture containing indoor, open, sitting, white&#10;&#10;Description automatically generated">
            <a:extLst>
              <a:ext uri="{FF2B5EF4-FFF2-40B4-BE49-F238E27FC236}">
                <a16:creationId xmlns:a16="http://schemas.microsoft.com/office/drawing/2014/main" id="{0CDFE82C-E4BC-4863-880E-4BC22E0713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823" t="30539" r="484" b="248"/>
          <a:stretch/>
        </p:blipFill>
        <p:spPr>
          <a:xfrm rot="5400000">
            <a:off x="14301917" y="11350551"/>
            <a:ext cx="4846320" cy="3298657"/>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43" name="TextBox 42">
            <a:extLst>
              <a:ext uri="{FF2B5EF4-FFF2-40B4-BE49-F238E27FC236}">
                <a16:creationId xmlns:a16="http://schemas.microsoft.com/office/drawing/2014/main" id="{DBB1C090-284F-4778-9AD8-E71D7912C573}"/>
              </a:ext>
            </a:extLst>
          </p:cNvPr>
          <p:cNvSpPr txBox="1"/>
          <p:nvPr/>
        </p:nvSpPr>
        <p:spPr>
          <a:xfrm>
            <a:off x="1387210" y="23073519"/>
            <a:ext cx="3949716" cy="830997"/>
          </a:xfrm>
          <a:prstGeom prst="rect">
            <a:avLst/>
          </a:prstGeom>
          <a:noFill/>
        </p:spPr>
        <p:txBody>
          <a:bodyPr wrap="square" rtlCol="0">
            <a:spAutoFit/>
          </a:bodyPr>
          <a:lstStyle/>
          <a:p>
            <a:r>
              <a:rPr lang="en-US" sz="2400" dirty="0">
                <a:latin typeface="+mn-lt"/>
              </a:rPr>
              <a:t>Figure 1. Treatment of raw wood panels</a:t>
            </a:r>
            <a:endParaRPr lang="en-US" sz="2400" i="1" dirty="0">
              <a:latin typeface="+mn-lt"/>
            </a:endParaRPr>
          </a:p>
        </p:txBody>
      </p:sp>
      <p:sp>
        <p:nvSpPr>
          <p:cNvPr id="44" name="TextBox 43">
            <a:extLst>
              <a:ext uri="{FF2B5EF4-FFF2-40B4-BE49-F238E27FC236}">
                <a16:creationId xmlns:a16="http://schemas.microsoft.com/office/drawing/2014/main" id="{B6CADD1A-548A-4B6D-B20A-90D5F6667A08}"/>
              </a:ext>
            </a:extLst>
          </p:cNvPr>
          <p:cNvSpPr txBox="1"/>
          <p:nvPr/>
        </p:nvSpPr>
        <p:spPr>
          <a:xfrm>
            <a:off x="10652919" y="15841722"/>
            <a:ext cx="3698138" cy="830997"/>
          </a:xfrm>
          <a:prstGeom prst="rect">
            <a:avLst/>
          </a:prstGeom>
          <a:noFill/>
        </p:spPr>
        <p:txBody>
          <a:bodyPr wrap="square" rtlCol="0">
            <a:spAutoFit/>
          </a:bodyPr>
          <a:lstStyle/>
          <a:p>
            <a:r>
              <a:rPr lang="en-US" sz="2400" dirty="0">
                <a:latin typeface="+mn-lt"/>
              </a:rPr>
              <a:t>Figure 3.  Exposure of males to treated surfaces</a:t>
            </a:r>
            <a:endParaRPr lang="en-US" sz="2400" i="1" dirty="0">
              <a:latin typeface="+mn-lt"/>
            </a:endParaRPr>
          </a:p>
        </p:txBody>
      </p:sp>
      <p:sp>
        <p:nvSpPr>
          <p:cNvPr id="45" name="TextBox 44">
            <a:extLst>
              <a:ext uri="{FF2B5EF4-FFF2-40B4-BE49-F238E27FC236}">
                <a16:creationId xmlns:a16="http://schemas.microsoft.com/office/drawing/2014/main" id="{FBD5F3D0-9CA4-402E-ADF4-2FFC3A63EEB5}"/>
              </a:ext>
            </a:extLst>
          </p:cNvPr>
          <p:cNvSpPr txBox="1"/>
          <p:nvPr/>
        </p:nvSpPr>
        <p:spPr>
          <a:xfrm>
            <a:off x="14788958" y="15841722"/>
            <a:ext cx="3872564" cy="830997"/>
          </a:xfrm>
          <a:prstGeom prst="rect">
            <a:avLst/>
          </a:prstGeom>
          <a:noFill/>
        </p:spPr>
        <p:txBody>
          <a:bodyPr wrap="square" rtlCol="0">
            <a:spAutoFit/>
          </a:bodyPr>
          <a:lstStyle/>
          <a:p>
            <a:r>
              <a:rPr lang="en-US" sz="2400" dirty="0">
                <a:latin typeface="+mn-lt"/>
              </a:rPr>
              <a:t>Figure 4.  Exposure of 30 minutes to treated surface</a:t>
            </a:r>
            <a:endParaRPr lang="en-US" sz="2400" i="1" dirty="0">
              <a:latin typeface="+mn-lt"/>
            </a:endParaRPr>
          </a:p>
        </p:txBody>
      </p:sp>
      <p:pic>
        <p:nvPicPr>
          <p:cNvPr id="16" name="Picture 15" descr="A picture containing indoor, sitting, water, small&#10;&#10;Description automatically generated">
            <a:extLst>
              <a:ext uri="{FF2B5EF4-FFF2-40B4-BE49-F238E27FC236}">
                <a16:creationId xmlns:a16="http://schemas.microsoft.com/office/drawing/2014/main" id="{CE2A0365-A19D-41E2-A2F6-81F04AC62DD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571" t="7143" r="-485" b="12852"/>
          <a:stretch/>
        </p:blipFill>
        <p:spPr>
          <a:xfrm rot="16200000">
            <a:off x="10200548" y="31928798"/>
            <a:ext cx="4794954" cy="4000796"/>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23" name="Picture 22">
            <a:extLst>
              <a:ext uri="{FF2B5EF4-FFF2-40B4-BE49-F238E27FC236}">
                <a16:creationId xmlns:a16="http://schemas.microsoft.com/office/drawing/2014/main" id="{0AC540F9-70DC-4D38-B781-64D6C340549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046" t="17103" r="15257" b="173"/>
          <a:stretch/>
        </p:blipFill>
        <p:spPr>
          <a:xfrm>
            <a:off x="14706381" y="31531719"/>
            <a:ext cx="4149955" cy="4794955"/>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46" name="TextBox 45">
            <a:extLst>
              <a:ext uri="{FF2B5EF4-FFF2-40B4-BE49-F238E27FC236}">
                <a16:creationId xmlns:a16="http://schemas.microsoft.com/office/drawing/2014/main" id="{70209B81-3181-462A-BC56-7332C8828BC0}"/>
              </a:ext>
            </a:extLst>
          </p:cNvPr>
          <p:cNvSpPr txBox="1"/>
          <p:nvPr/>
        </p:nvSpPr>
        <p:spPr>
          <a:xfrm>
            <a:off x="10409996" y="36713319"/>
            <a:ext cx="3950767" cy="830997"/>
          </a:xfrm>
          <a:prstGeom prst="rect">
            <a:avLst/>
          </a:prstGeom>
          <a:noFill/>
        </p:spPr>
        <p:txBody>
          <a:bodyPr wrap="square" rtlCol="0">
            <a:spAutoFit/>
          </a:bodyPr>
          <a:lstStyle/>
          <a:p>
            <a:r>
              <a:rPr lang="en-US" sz="2400" dirty="0">
                <a:latin typeface="+mn-lt"/>
              </a:rPr>
              <a:t>Figure 5. Female </a:t>
            </a:r>
            <a:r>
              <a:rPr lang="en-US" sz="2400" i="1" dirty="0">
                <a:latin typeface="+mn-lt"/>
              </a:rPr>
              <a:t>C. lectularius</a:t>
            </a:r>
            <a:r>
              <a:rPr lang="en-US" sz="2400" dirty="0">
                <a:latin typeface="+mn-lt"/>
              </a:rPr>
              <a:t> in isolation vial after mating.</a:t>
            </a:r>
            <a:endParaRPr lang="en-US" sz="2400" i="1" dirty="0">
              <a:latin typeface="+mn-lt"/>
            </a:endParaRPr>
          </a:p>
        </p:txBody>
      </p:sp>
      <p:sp>
        <p:nvSpPr>
          <p:cNvPr id="47" name="TextBox 46">
            <a:extLst>
              <a:ext uri="{FF2B5EF4-FFF2-40B4-BE49-F238E27FC236}">
                <a16:creationId xmlns:a16="http://schemas.microsoft.com/office/drawing/2014/main" id="{C7E25D8F-A04C-4042-A7AA-803AAB1A2A11}"/>
              </a:ext>
            </a:extLst>
          </p:cNvPr>
          <p:cNvSpPr txBox="1"/>
          <p:nvPr/>
        </p:nvSpPr>
        <p:spPr>
          <a:xfrm>
            <a:off x="14715582" y="36713319"/>
            <a:ext cx="3824409" cy="830997"/>
          </a:xfrm>
          <a:prstGeom prst="rect">
            <a:avLst/>
          </a:prstGeom>
          <a:noFill/>
        </p:spPr>
        <p:txBody>
          <a:bodyPr wrap="square" rtlCol="0">
            <a:spAutoFit/>
          </a:bodyPr>
          <a:lstStyle/>
          <a:p>
            <a:r>
              <a:rPr lang="en-US" sz="2400" dirty="0">
                <a:latin typeface="+mn-lt"/>
              </a:rPr>
              <a:t>Figure 6.  Egg cases and 1</a:t>
            </a:r>
            <a:r>
              <a:rPr lang="en-US" sz="2400" baseline="30000" dirty="0">
                <a:latin typeface="+mn-lt"/>
              </a:rPr>
              <a:t>st</a:t>
            </a:r>
            <a:r>
              <a:rPr lang="en-US" sz="2400" dirty="0">
                <a:latin typeface="+mn-lt"/>
              </a:rPr>
              <a:t> instar nymphs</a:t>
            </a:r>
            <a:endParaRPr lang="en-US" sz="2400" i="1" dirty="0">
              <a:latin typeface="+mn-lt"/>
            </a:endParaRPr>
          </a:p>
        </p:txBody>
      </p:sp>
      <p:graphicFrame>
        <p:nvGraphicFramePr>
          <p:cNvPr id="7" name="Table 7">
            <a:extLst>
              <a:ext uri="{FF2B5EF4-FFF2-40B4-BE49-F238E27FC236}">
                <a16:creationId xmlns:a16="http://schemas.microsoft.com/office/drawing/2014/main" id="{EDE569DD-CA7F-4A45-A89F-7BFEC0C7CDC7}"/>
              </a:ext>
            </a:extLst>
          </p:cNvPr>
          <p:cNvGraphicFramePr>
            <a:graphicFrameLocks noGrp="1"/>
          </p:cNvGraphicFramePr>
          <p:nvPr>
            <p:extLst>
              <p:ext uri="{D42A27DB-BD31-4B8C-83A1-F6EECF244321}">
                <p14:modId xmlns:p14="http://schemas.microsoft.com/office/powerpoint/2010/main" val="4169177735"/>
              </p:ext>
            </p:extLst>
          </p:nvPr>
        </p:nvGraphicFramePr>
        <p:xfrm>
          <a:off x="19289897" y="19496375"/>
          <a:ext cx="8826435" cy="3043744"/>
        </p:xfrm>
        <a:graphic>
          <a:graphicData uri="http://schemas.openxmlformats.org/drawingml/2006/table">
            <a:tbl>
              <a:tblPr firstRow="1" firstCol="1" bandRow="1">
                <a:tableStyleId>{5C22544A-7EE6-4342-B048-85BDC9FD1C3A}</a:tableStyleId>
              </a:tblPr>
              <a:tblGrid>
                <a:gridCol w="3311694">
                  <a:extLst>
                    <a:ext uri="{9D8B030D-6E8A-4147-A177-3AD203B41FA5}">
                      <a16:colId xmlns:a16="http://schemas.microsoft.com/office/drawing/2014/main" val="2643575060"/>
                    </a:ext>
                  </a:extLst>
                </a:gridCol>
                <a:gridCol w="2443998">
                  <a:extLst>
                    <a:ext uri="{9D8B030D-6E8A-4147-A177-3AD203B41FA5}">
                      <a16:colId xmlns:a16="http://schemas.microsoft.com/office/drawing/2014/main" val="3490688789"/>
                    </a:ext>
                  </a:extLst>
                </a:gridCol>
                <a:gridCol w="3070743">
                  <a:extLst>
                    <a:ext uri="{9D8B030D-6E8A-4147-A177-3AD203B41FA5}">
                      <a16:colId xmlns:a16="http://schemas.microsoft.com/office/drawing/2014/main" val="4293441805"/>
                    </a:ext>
                  </a:extLst>
                </a:gridCol>
              </a:tblGrid>
              <a:tr h="760936">
                <a:tc>
                  <a:txBody>
                    <a:bodyPr/>
                    <a:lstStyle/>
                    <a:p>
                      <a:r>
                        <a:rPr lang="en-US" sz="3000" dirty="0"/>
                        <a:t>Treatment</a:t>
                      </a:r>
                    </a:p>
                  </a:txBody>
                  <a:tcPr>
                    <a:solidFill>
                      <a:schemeClr val="accent6">
                        <a:lumMod val="75000"/>
                      </a:schemeClr>
                    </a:solidFill>
                  </a:tcPr>
                </a:tc>
                <a:tc>
                  <a:txBody>
                    <a:bodyPr/>
                    <a:lstStyle/>
                    <a:p>
                      <a:pPr algn="ctr"/>
                      <a:r>
                        <a:rPr lang="en-US" sz="3000" dirty="0"/>
                        <a:t>Control</a:t>
                      </a:r>
                    </a:p>
                  </a:txBody>
                  <a:tcPr>
                    <a:solidFill>
                      <a:schemeClr val="accent6">
                        <a:lumMod val="75000"/>
                      </a:schemeClr>
                    </a:solidFill>
                  </a:tcPr>
                </a:tc>
                <a:tc>
                  <a:txBody>
                    <a:bodyPr/>
                    <a:lstStyle/>
                    <a:p>
                      <a:pPr algn="ctr"/>
                      <a:r>
                        <a:rPr lang="en-US" sz="3000" dirty="0"/>
                        <a:t>Deltamethrin</a:t>
                      </a:r>
                    </a:p>
                  </a:txBody>
                  <a:tcPr>
                    <a:solidFill>
                      <a:schemeClr val="accent6">
                        <a:lumMod val="75000"/>
                      </a:schemeClr>
                    </a:solidFill>
                  </a:tcPr>
                </a:tc>
                <a:extLst>
                  <a:ext uri="{0D108BD9-81ED-4DB2-BD59-A6C34878D82A}">
                    <a16:rowId xmlns:a16="http://schemas.microsoft.com/office/drawing/2014/main" val="3284293290"/>
                  </a:ext>
                </a:extLst>
              </a:tr>
              <a:tr h="760936">
                <a:tc>
                  <a:txBody>
                    <a:bodyPr/>
                    <a:lstStyle/>
                    <a:p>
                      <a:pPr algn="l"/>
                      <a:r>
                        <a:rPr lang="en-US" sz="3000" dirty="0"/>
                        <a:t>Total Eggs</a:t>
                      </a:r>
                    </a:p>
                  </a:txBody>
                  <a:tcPr>
                    <a:solidFill>
                      <a:schemeClr val="accent6">
                        <a:lumMod val="75000"/>
                      </a:schemeClr>
                    </a:solidFill>
                  </a:tcPr>
                </a:tc>
                <a:tc>
                  <a:txBody>
                    <a:bodyPr/>
                    <a:lstStyle/>
                    <a:p>
                      <a:pPr algn="ctr"/>
                      <a:r>
                        <a:rPr lang="en-US" sz="3000" dirty="0"/>
                        <a:t>12.4 ± 1.52</a:t>
                      </a:r>
                    </a:p>
                  </a:txBody>
                  <a:tcPr>
                    <a:solidFill>
                      <a:schemeClr val="accent6">
                        <a:lumMod val="40000"/>
                        <a:lumOff val="60000"/>
                      </a:schemeClr>
                    </a:solidFill>
                  </a:tcPr>
                </a:tc>
                <a:tc>
                  <a:txBody>
                    <a:bodyPr/>
                    <a:lstStyle/>
                    <a:p>
                      <a:pPr algn="ctr"/>
                      <a:r>
                        <a:rPr lang="en-US" sz="3000" dirty="0"/>
                        <a:t>12.0 ± 1.82</a:t>
                      </a:r>
                    </a:p>
                  </a:txBody>
                  <a:tcPr>
                    <a:solidFill>
                      <a:schemeClr val="accent6">
                        <a:lumMod val="40000"/>
                        <a:lumOff val="60000"/>
                      </a:schemeClr>
                    </a:solidFill>
                  </a:tcPr>
                </a:tc>
                <a:extLst>
                  <a:ext uri="{0D108BD9-81ED-4DB2-BD59-A6C34878D82A}">
                    <a16:rowId xmlns:a16="http://schemas.microsoft.com/office/drawing/2014/main" val="720227591"/>
                  </a:ext>
                </a:extLst>
              </a:tr>
              <a:tr h="760936">
                <a:tc>
                  <a:txBody>
                    <a:bodyPr/>
                    <a:lstStyle/>
                    <a:p>
                      <a:pPr algn="l"/>
                      <a:r>
                        <a:rPr lang="en-US" sz="3000" dirty="0"/>
                        <a:t>Prop. Eggs Hatched</a:t>
                      </a:r>
                    </a:p>
                  </a:txBody>
                  <a:tcPr>
                    <a:solidFill>
                      <a:schemeClr val="accent6">
                        <a:lumMod val="75000"/>
                      </a:schemeClr>
                    </a:solidFill>
                  </a:tcPr>
                </a:tc>
                <a:tc>
                  <a:txBody>
                    <a:bodyPr/>
                    <a:lstStyle/>
                    <a:p>
                      <a:pPr algn="ctr"/>
                      <a:r>
                        <a:rPr lang="en-US" sz="3000" dirty="0"/>
                        <a:t>0.851 ± 0.097</a:t>
                      </a:r>
                    </a:p>
                  </a:txBody>
                  <a:tcPr>
                    <a:solidFill>
                      <a:schemeClr val="accent6">
                        <a:lumMod val="40000"/>
                        <a:lumOff val="60000"/>
                      </a:schemeClr>
                    </a:solidFill>
                  </a:tcPr>
                </a:tc>
                <a:tc>
                  <a:txBody>
                    <a:bodyPr/>
                    <a:lstStyle/>
                    <a:p>
                      <a:pPr algn="ctr"/>
                      <a:r>
                        <a:rPr lang="en-US" sz="3000" dirty="0"/>
                        <a:t>0.854 ± 0.097</a:t>
                      </a:r>
                    </a:p>
                  </a:txBody>
                  <a:tcPr>
                    <a:solidFill>
                      <a:schemeClr val="accent6">
                        <a:lumMod val="40000"/>
                        <a:lumOff val="60000"/>
                      </a:schemeClr>
                    </a:solidFill>
                  </a:tcPr>
                </a:tc>
                <a:extLst>
                  <a:ext uri="{0D108BD9-81ED-4DB2-BD59-A6C34878D82A}">
                    <a16:rowId xmlns:a16="http://schemas.microsoft.com/office/drawing/2014/main" val="2949595875"/>
                  </a:ext>
                </a:extLst>
              </a:tr>
              <a:tr h="760936">
                <a:tc>
                  <a:txBody>
                    <a:bodyPr/>
                    <a:lstStyle/>
                    <a:p>
                      <a:pPr algn="l"/>
                      <a:r>
                        <a:rPr lang="en-US" sz="3000" dirty="0"/>
                        <a:t>Total Nymphs</a:t>
                      </a:r>
                    </a:p>
                  </a:txBody>
                  <a:tcPr>
                    <a:solidFill>
                      <a:schemeClr val="accent6">
                        <a:lumMod val="75000"/>
                      </a:schemeClr>
                    </a:solidFill>
                  </a:tcPr>
                </a:tc>
                <a:tc>
                  <a:txBody>
                    <a:bodyPr/>
                    <a:lstStyle/>
                    <a:p>
                      <a:pPr algn="ctr"/>
                      <a:r>
                        <a:rPr lang="en-US" sz="3000" dirty="0"/>
                        <a:t>11.7 ± 1.45</a:t>
                      </a:r>
                    </a:p>
                  </a:txBody>
                  <a:tcPr>
                    <a:solidFill>
                      <a:schemeClr val="accent6">
                        <a:lumMod val="40000"/>
                        <a:lumOff val="60000"/>
                      </a:schemeClr>
                    </a:solidFill>
                  </a:tcPr>
                </a:tc>
                <a:tc>
                  <a:txBody>
                    <a:bodyPr/>
                    <a:lstStyle/>
                    <a:p>
                      <a:pPr algn="ctr"/>
                      <a:r>
                        <a:rPr lang="en-US" sz="3000" dirty="0"/>
                        <a:t>11.5 ± 1.83</a:t>
                      </a:r>
                    </a:p>
                  </a:txBody>
                  <a:tcPr>
                    <a:solidFill>
                      <a:schemeClr val="accent6">
                        <a:lumMod val="40000"/>
                        <a:lumOff val="60000"/>
                      </a:schemeClr>
                    </a:solidFill>
                  </a:tcPr>
                </a:tc>
                <a:extLst>
                  <a:ext uri="{0D108BD9-81ED-4DB2-BD59-A6C34878D82A}">
                    <a16:rowId xmlns:a16="http://schemas.microsoft.com/office/drawing/2014/main" val="3782513658"/>
                  </a:ext>
                </a:extLst>
              </a:tr>
            </a:tbl>
          </a:graphicData>
        </a:graphic>
      </p:graphicFrame>
      <p:pic>
        <p:nvPicPr>
          <p:cNvPr id="27" name="Picture 2">
            <a:extLst>
              <a:ext uri="{FF2B5EF4-FFF2-40B4-BE49-F238E27FC236}">
                <a16:creationId xmlns:a16="http://schemas.microsoft.com/office/drawing/2014/main" id="{B3799E16-DF0D-400D-8088-E6CB82C9DE3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0615220" y="33438176"/>
            <a:ext cx="6981241" cy="2761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ree, outdoor, person, person&#10;&#10;Description automatically generated">
            <a:extLst>
              <a:ext uri="{FF2B5EF4-FFF2-40B4-BE49-F238E27FC236}">
                <a16:creationId xmlns:a16="http://schemas.microsoft.com/office/drawing/2014/main" id="{D15D00E9-5A4D-4D9E-85EF-8A7301AABD2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647" t="14323" r="14875"/>
          <a:stretch/>
        </p:blipFill>
        <p:spPr>
          <a:xfrm>
            <a:off x="24179280" y="3978839"/>
            <a:ext cx="4096108" cy="4217225"/>
          </a:xfrm>
          <a:prstGeom prst="rect">
            <a:avLst/>
          </a:prstGeom>
        </p:spPr>
      </p:pic>
      <p:sp>
        <p:nvSpPr>
          <p:cNvPr id="10" name="TextBox 9">
            <a:extLst>
              <a:ext uri="{FF2B5EF4-FFF2-40B4-BE49-F238E27FC236}">
                <a16:creationId xmlns:a16="http://schemas.microsoft.com/office/drawing/2014/main" id="{0FB2F49A-E4A8-4ADE-8220-78DCCC01AB23}"/>
              </a:ext>
            </a:extLst>
          </p:cNvPr>
          <p:cNvSpPr txBox="1"/>
          <p:nvPr/>
        </p:nvSpPr>
        <p:spPr>
          <a:xfrm>
            <a:off x="26641287" y="7815697"/>
            <a:ext cx="1568058" cy="400110"/>
          </a:xfrm>
          <a:prstGeom prst="rect">
            <a:avLst/>
          </a:prstGeom>
          <a:noFill/>
        </p:spPr>
        <p:txBody>
          <a:bodyPr wrap="none" rtlCol="0">
            <a:spAutoFit/>
          </a:bodyPr>
          <a:lstStyle/>
          <a:p>
            <a:r>
              <a:rPr lang="en-US" sz="2000" dirty="0">
                <a:solidFill>
                  <a:schemeClr val="bg1"/>
                </a:solidFill>
              </a:rPr>
              <a:t>Eric Benson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45831</TotalTime>
  <Words>849</Words>
  <Application>Microsoft Office PowerPoint</Application>
  <PresentationFormat>Personalitzat</PresentationFormat>
  <Paragraphs>42</Paragraphs>
  <Slides>1</Slides>
  <Notes>1</Notes>
  <HiddenSlides>0</HiddenSlides>
  <MMClips>0</MMClips>
  <ScaleCrop>false</ScaleCrop>
  <HeadingPairs>
    <vt:vector size="6" baseType="variant">
      <vt:variant>
        <vt:lpstr>Tipus de lletra utilitzats</vt:lpstr>
      </vt:variant>
      <vt:variant>
        <vt:i4>2</vt:i4>
      </vt:variant>
      <vt:variant>
        <vt:lpstr>Tema</vt:lpstr>
      </vt:variant>
      <vt:variant>
        <vt:i4>1</vt:i4>
      </vt:variant>
      <vt:variant>
        <vt:lpstr>Títols de les diapositives</vt:lpstr>
      </vt:variant>
      <vt:variant>
        <vt:i4>1</vt:i4>
      </vt:variant>
    </vt:vector>
  </HeadingPairs>
  <TitlesOfParts>
    <vt:vector size="4" baseType="lpstr">
      <vt:lpstr>Arial</vt:lpstr>
      <vt:lpstr>Calibri</vt:lpstr>
      <vt:lpstr>Office Theme</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Ellis</dc:creator>
  <cp:lastModifiedBy>Laura Barahona Quintana</cp:lastModifiedBy>
  <cp:revision>433</cp:revision>
  <cp:lastPrinted>2019-02-28T14:24:26Z</cp:lastPrinted>
  <dcterms:created xsi:type="dcterms:W3CDTF">2009-12-07T22:53:49Z</dcterms:created>
  <dcterms:modified xsi:type="dcterms:W3CDTF">2022-06-09T09:56:25Z</dcterms:modified>
</cp:coreProperties>
</file>