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4"/>
    <p:sldMasterId id="2147483662" r:id="rId5"/>
  </p:sldMasterIdLst>
  <p:notesMasterIdLst>
    <p:notesMasterId r:id="rId7"/>
  </p:notesMasterIdLst>
  <p:handoutMasterIdLst>
    <p:handoutMasterId r:id="rId8"/>
  </p:handoutMasterIdLst>
  <p:sldIdLst>
    <p:sldId id="264" r:id="rId6"/>
  </p:sldIdLst>
  <p:sldSz cx="42565638" cy="30456188"/>
  <p:notesSz cx="9236075" cy="7010400"/>
  <p:defaultTextStyle>
    <a:defPPr>
      <a:defRPr lang="en-US"/>
    </a:defPPr>
    <a:lvl1pPr algn="l" rtl="0" eaLnBrk="0" fontAlgn="base" hangingPunct="0">
      <a:spcBef>
        <a:spcPct val="20000"/>
      </a:spcBef>
      <a:spcAft>
        <a:spcPct val="0"/>
      </a:spcAft>
      <a:buChar char="•"/>
      <a:defRPr sz="8235" kern="1200">
        <a:solidFill>
          <a:schemeClr val="tx1"/>
        </a:solidFill>
        <a:latin typeface="Times New Roman" pitchFamily="18" charset="0"/>
        <a:ea typeface="+mn-ea"/>
        <a:cs typeface="+mn-cs"/>
      </a:defRPr>
    </a:lvl1pPr>
    <a:lvl2pPr marL="380299" algn="l" rtl="0" eaLnBrk="0" fontAlgn="base" hangingPunct="0">
      <a:spcBef>
        <a:spcPct val="20000"/>
      </a:spcBef>
      <a:spcAft>
        <a:spcPct val="0"/>
      </a:spcAft>
      <a:buChar char="•"/>
      <a:defRPr sz="8235" kern="1200">
        <a:solidFill>
          <a:schemeClr val="tx1"/>
        </a:solidFill>
        <a:latin typeface="Times New Roman" pitchFamily="18" charset="0"/>
        <a:ea typeface="+mn-ea"/>
        <a:cs typeface="+mn-cs"/>
      </a:defRPr>
    </a:lvl2pPr>
    <a:lvl3pPr marL="760598" algn="l" rtl="0" eaLnBrk="0" fontAlgn="base" hangingPunct="0">
      <a:spcBef>
        <a:spcPct val="20000"/>
      </a:spcBef>
      <a:spcAft>
        <a:spcPct val="0"/>
      </a:spcAft>
      <a:buChar char="•"/>
      <a:defRPr sz="8235" kern="1200">
        <a:solidFill>
          <a:schemeClr val="tx1"/>
        </a:solidFill>
        <a:latin typeface="Times New Roman" pitchFamily="18" charset="0"/>
        <a:ea typeface="+mn-ea"/>
        <a:cs typeface="+mn-cs"/>
      </a:defRPr>
    </a:lvl3pPr>
    <a:lvl4pPr marL="1140897" algn="l" rtl="0" eaLnBrk="0" fontAlgn="base" hangingPunct="0">
      <a:spcBef>
        <a:spcPct val="20000"/>
      </a:spcBef>
      <a:spcAft>
        <a:spcPct val="0"/>
      </a:spcAft>
      <a:buChar char="•"/>
      <a:defRPr sz="8235" kern="1200">
        <a:solidFill>
          <a:schemeClr val="tx1"/>
        </a:solidFill>
        <a:latin typeface="Times New Roman" pitchFamily="18" charset="0"/>
        <a:ea typeface="+mn-ea"/>
        <a:cs typeface="+mn-cs"/>
      </a:defRPr>
    </a:lvl4pPr>
    <a:lvl5pPr marL="1521196" algn="l" rtl="0" eaLnBrk="0" fontAlgn="base" hangingPunct="0">
      <a:spcBef>
        <a:spcPct val="20000"/>
      </a:spcBef>
      <a:spcAft>
        <a:spcPct val="0"/>
      </a:spcAft>
      <a:buChar char="•"/>
      <a:defRPr sz="8235" kern="1200">
        <a:solidFill>
          <a:schemeClr val="tx1"/>
        </a:solidFill>
        <a:latin typeface="Times New Roman" pitchFamily="18" charset="0"/>
        <a:ea typeface="+mn-ea"/>
        <a:cs typeface="+mn-cs"/>
      </a:defRPr>
    </a:lvl5pPr>
    <a:lvl6pPr marL="1901495" algn="l" defTabSz="760598" rtl="0" eaLnBrk="1" latinLnBrk="0" hangingPunct="1">
      <a:defRPr sz="8235" kern="1200">
        <a:solidFill>
          <a:schemeClr val="tx1"/>
        </a:solidFill>
        <a:latin typeface="Times New Roman" pitchFamily="18" charset="0"/>
        <a:ea typeface="+mn-ea"/>
        <a:cs typeface="+mn-cs"/>
      </a:defRPr>
    </a:lvl6pPr>
    <a:lvl7pPr marL="2281794" algn="l" defTabSz="760598" rtl="0" eaLnBrk="1" latinLnBrk="0" hangingPunct="1">
      <a:defRPr sz="8235" kern="1200">
        <a:solidFill>
          <a:schemeClr val="tx1"/>
        </a:solidFill>
        <a:latin typeface="Times New Roman" pitchFamily="18" charset="0"/>
        <a:ea typeface="+mn-ea"/>
        <a:cs typeface="+mn-cs"/>
      </a:defRPr>
    </a:lvl7pPr>
    <a:lvl8pPr marL="2662093" algn="l" defTabSz="760598" rtl="0" eaLnBrk="1" latinLnBrk="0" hangingPunct="1">
      <a:defRPr sz="8235" kern="1200">
        <a:solidFill>
          <a:schemeClr val="tx1"/>
        </a:solidFill>
        <a:latin typeface="Times New Roman" pitchFamily="18" charset="0"/>
        <a:ea typeface="+mn-ea"/>
        <a:cs typeface="+mn-cs"/>
      </a:defRPr>
    </a:lvl8pPr>
    <a:lvl9pPr marL="3042392" algn="l" defTabSz="760598" rtl="0" eaLnBrk="1" latinLnBrk="0" hangingPunct="1">
      <a:defRPr sz="8235"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9593" userDrawn="1">
          <p15:clr>
            <a:srgbClr val="A4A3A4"/>
          </p15:clr>
        </p15:guide>
        <p15:guide id="2" pos="1340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Johnson (IWNM)" initials="" lastIdx="4" clrIdx="0"/>
  <p:cmAuthor id="1" name="v-debuye" initials="" lastIdx="8" clrIdx="1"/>
  <p:cmAuthor id="2" name="a-bumont"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AA5DC"/>
    <a:srgbClr val="FFFFFF"/>
    <a:srgbClr val="FF33CC"/>
    <a:srgbClr val="333333"/>
    <a:srgbClr val="FFFFCC"/>
    <a:srgbClr val="004442"/>
    <a:srgbClr val="00808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 d="100"/>
          <a:sy n="14" d="100"/>
        </p:scale>
        <p:origin x="492" y="100"/>
      </p:cViewPr>
      <p:guideLst>
        <p:guide orient="horz" pos="9593"/>
        <p:guide pos="13407"/>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987800" cy="38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98" tIns="46199" rIns="92398" bIns="46199" numCol="1" anchor="t" anchorCtr="0" compatLnSpc="1">
            <a:prstTxWarp prst="textNoShape">
              <a:avLst/>
            </a:prstTxWarp>
          </a:bodyPr>
          <a:lstStyle>
            <a:lvl1pPr defTabSz="923925">
              <a:spcBef>
                <a:spcPct val="0"/>
              </a:spcBef>
              <a:buFontTx/>
              <a:buNone/>
              <a:defRPr sz="1200">
                <a:latin typeface="Arial" charset="0"/>
              </a:defRPr>
            </a:lvl1pPr>
          </a:lstStyle>
          <a:p>
            <a:endParaRPr lang="en-US"/>
          </a:p>
        </p:txBody>
      </p:sp>
      <p:sp>
        <p:nvSpPr>
          <p:cNvPr id="9219" name="Rectangle 3"/>
          <p:cNvSpPr>
            <a:spLocks noGrp="1" noChangeArrowheads="1"/>
          </p:cNvSpPr>
          <p:nvPr>
            <p:ph type="dt" sz="quarter" idx="1"/>
          </p:nvPr>
        </p:nvSpPr>
        <p:spPr bwMode="auto">
          <a:xfrm>
            <a:off x="5213350" y="0"/>
            <a:ext cx="3986213" cy="38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98" tIns="46199" rIns="92398" bIns="46199" numCol="1" anchor="t" anchorCtr="0" compatLnSpc="1">
            <a:prstTxWarp prst="textNoShape">
              <a:avLst/>
            </a:prstTxWarp>
          </a:bodyPr>
          <a:lstStyle>
            <a:lvl1pPr algn="r" defTabSz="923925">
              <a:spcBef>
                <a:spcPct val="0"/>
              </a:spcBef>
              <a:buFontTx/>
              <a:buNone/>
              <a:defRPr sz="1200">
                <a:latin typeface="Arial" charset="0"/>
              </a:defRPr>
            </a:lvl1pPr>
          </a:lstStyle>
          <a:p>
            <a:endParaRPr lang="en-US"/>
          </a:p>
        </p:txBody>
      </p:sp>
      <p:sp>
        <p:nvSpPr>
          <p:cNvPr id="9220" name="Rectangle 4"/>
          <p:cNvSpPr>
            <a:spLocks noGrp="1" noChangeArrowheads="1"/>
          </p:cNvSpPr>
          <p:nvPr>
            <p:ph type="ftr" sz="quarter" idx="2"/>
          </p:nvPr>
        </p:nvSpPr>
        <p:spPr bwMode="auto">
          <a:xfrm>
            <a:off x="0" y="6621463"/>
            <a:ext cx="3987800" cy="38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98" tIns="46199" rIns="92398" bIns="46199" numCol="1" anchor="b" anchorCtr="0" compatLnSpc="1">
            <a:prstTxWarp prst="textNoShape">
              <a:avLst/>
            </a:prstTxWarp>
          </a:bodyPr>
          <a:lstStyle>
            <a:lvl1pPr defTabSz="923925">
              <a:spcBef>
                <a:spcPct val="0"/>
              </a:spcBef>
              <a:buFontTx/>
              <a:buNone/>
              <a:defRPr sz="1200">
                <a:latin typeface="Arial" charset="0"/>
              </a:defRPr>
            </a:lvl1pPr>
          </a:lstStyle>
          <a:p>
            <a:endParaRPr lang="en-US"/>
          </a:p>
        </p:txBody>
      </p:sp>
      <p:sp>
        <p:nvSpPr>
          <p:cNvPr id="9221" name="Rectangle 5"/>
          <p:cNvSpPr>
            <a:spLocks noGrp="1" noChangeArrowheads="1"/>
          </p:cNvSpPr>
          <p:nvPr>
            <p:ph type="sldNum" sz="quarter" idx="3"/>
          </p:nvPr>
        </p:nvSpPr>
        <p:spPr bwMode="auto">
          <a:xfrm>
            <a:off x="5213350" y="6621463"/>
            <a:ext cx="3986213" cy="38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98" tIns="46199" rIns="92398" bIns="46199" numCol="1" anchor="b" anchorCtr="0" compatLnSpc="1">
            <a:prstTxWarp prst="textNoShape">
              <a:avLst/>
            </a:prstTxWarp>
          </a:bodyPr>
          <a:lstStyle>
            <a:lvl1pPr algn="r" defTabSz="923925">
              <a:spcBef>
                <a:spcPct val="0"/>
              </a:spcBef>
              <a:buFontTx/>
              <a:buNone/>
              <a:defRPr sz="1200">
                <a:latin typeface="Arial" charset="0"/>
              </a:defRPr>
            </a:lvl1pPr>
          </a:lstStyle>
          <a:p>
            <a:fld id="{51174361-862A-42D6-B3EE-881F47FEA0E5}" type="slidenum">
              <a:rPr lang="en-US"/>
              <a:pPr/>
              <a:t>‹#›</a:t>
            </a:fld>
            <a:endParaRPr lang="en-US"/>
          </a:p>
        </p:txBody>
      </p:sp>
    </p:spTree>
    <p:extLst>
      <p:ext uri="{BB962C8B-B14F-4D97-AF65-F5344CB8AC3E}">
        <p14:creationId xmlns:p14="http://schemas.microsoft.com/office/powerpoint/2010/main" val="1031606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30280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998" kern="1200">
        <a:solidFill>
          <a:schemeClr val="tx1"/>
        </a:solidFill>
        <a:latin typeface="Times New Roman" pitchFamily="18" charset="0"/>
        <a:ea typeface="+mn-ea"/>
        <a:cs typeface="+mn-cs"/>
      </a:defRPr>
    </a:lvl1pPr>
    <a:lvl2pPr marL="380299" algn="l" rtl="0" fontAlgn="base">
      <a:spcBef>
        <a:spcPct val="30000"/>
      </a:spcBef>
      <a:spcAft>
        <a:spcPct val="0"/>
      </a:spcAft>
      <a:defRPr sz="998" kern="1200">
        <a:solidFill>
          <a:schemeClr val="tx1"/>
        </a:solidFill>
        <a:latin typeface="Times New Roman" pitchFamily="18" charset="0"/>
        <a:ea typeface="+mn-ea"/>
        <a:cs typeface="+mn-cs"/>
      </a:defRPr>
    </a:lvl2pPr>
    <a:lvl3pPr marL="760598" algn="l" rtl="0" fontAlgn="base">
      <a:spcBef>
        <a:spcPct val="30000"/>
      </a:spcBef>
      <a:spcAft>
        <a:spcPct val="0"/>
      </a:spcAft>
      <a:defRPr sz="998" kern="1200">
        <a:solidFill>
          <a:schemeClr val="tx1"/>
        </a:solidFill>
        <a:latin typeface="Times New Roman" pitchFamily="18" charset="0"/>
        <a:ea typeface="+mn-ea"/>
        <a:cs typeface="+mn-cs"/>
      </a:defRPr>
    </a:lvl3pPr>
    <a:lvl4pPr marL="1140897" algn="l" rtl="0" fontAlgn="base">
      <a:spcBef>
        <a:spcPct val="30000"/>
      </a:spcBef>
      <a:spcAft>
        <a:spcPct val="0"/>
      </a:spcAft>
      <a:defRPr sz="998" kern="1200">
        <a:solidFill>
          <a:schemeClr val="tx1"/>
        </a:solidFill>
        <a:latin typeface="Times New Roman" pitchFamily="18" charset="0"/>
        <a:ea typeface="+mn-ea"/>
        <a:cs typeface="+mn-cs"/>
      </a:defRPr>
    </a:lvl4pPr>
    <a:lvl5pPr marL="1521196" algn="l" rtl="0" fontAlgn="base">
      <a:spcBef>
        <a:spcPct val="30000"/>
      </a:spcBef>
      <a:spcAft>
        <a:spcPct val="0"/>
      </a:spcAft>
      <a:defRPr sz="998" kern="1200">
        <a:solidFill>
          <a:schemeClr val="tx1"/>
        </a:solidFill>
        <a:latin typeface="Times New Roman" pitchFamily="18" charset="0"/>
        <a:ea typeface="+mn-ea"/>
        <a:cs typeface="+mn-cs"/>
      </a:defRPr>
    </a:lvl5pPr>
    <a:lvl6pPr marL="1901495" algn="l" defTabSz="760598" rtl="0" eaLnBrk="1" latinLnBrk="0" hangingPunct="1">
      <a:defRPr sz="998" kern="1200">
        <a:solidFill>
          <a:schemeClr val="tx1"/>
        </a:solidFill>
        <a:latin typeface="+mn-lt"/>
        <a:ea typeface="+mn-ea"/>
        <a:cs typeface="+mn-cs"/>
      </a:defRPr>
    </a:lvl6pPr>
    <a:lvl7pPr marL="2281794" algn="l" defTabSz="760598" rtl="0" eaLnBrk="1" latinLnBrk="0" hangingPunct="1">
      <a:defRPr sz="998" kern="1200">
        <a:solidFill>
          <a:schemeClr val="tx1"/>
        </a:solidFill>
        <a:latin typeface="+mn-lt"/>
        <a:ea typeface="+mn-ea"/>
        <a:cs typeface="+mn-cs"/>
      </a:defRPr>
    </a:lvl7pPr>
    <a:lvl8pPr marL="2662093" algn="l" defTabSz="760598" rtl="0" eaLnBrk="1" latinLnBrk="0" hangingPunct="1">
      <a:defRPr sz="998" kern="1200">
        <a:solidFill>
          <a:schemeClr val="tx1"/>
        </a:solidFill>
        <a:latin typeface="+mn-lt"/>
        <a:ea typeface="+mn-ea"/>
        <a:cs typeface="+mn-cs"/>
      </a:defRPr>
    </a:lvl8pPr>
    <a:lvl9pPr marL="3042392" algn="l" defTabSz="760598" rtl="0" eaLnBrk="1" latinLnBrk="0" hangingPunct="1">
      <a:defRPr sz="9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5450" y="876300"/>
            <a:ext cx="3305175" cy="2365375"/>
          </a:xfrm>
          <a:prstGeom prst="rect">
            <a:avLst/>
          </a:prstGeom>
          <a:noFill/>
          <a:ln w="12700">
            <a:solidFill>
              <a:prstClr val="black"/>
            </a:solidFill>
          </a:ln>
        </p:spPr>
      </p:sp>
      <p:sp>
        <p:nvSpPr>
          <p:cNvPr id="3" name="Notes Placeholder 2"/>
          <p:cNvSpPr>
            <a:spLocks noGrp="1"/>
          </p:cNvSpPr>
          <p:nvPr>
            <p:ph type="body" idx="1"/>
          </p:nvPr>
        </p:nvSpPr>
        <p:spPr>
          <a:xfrm>
            <a:off x="923925" y="3373438"/>
            <a:ext cx="7388225" cy="2760662"/>
          </a:xfrm>
          <a:prstGeom prst="rect">
            <a:avLst/>
          </a:prstGeom>
        </p:spPr>
        <p:txBody>
          <a:bodyPr/>
          <a:lstStyle/>
          <a:p>
            <a:endParaRPr lang="pt-BR" dirty="0"/>
          </a:p>
        </p:txBody>
      </p:sp>
    </p:spTree>
    <p:extLst>
      <p:ext uri="{BB962C8B-B14F-4D97-AF65-F5344CB8AC3E}">
        <p14:creationId xmlns:p14="http://schemas.microsoft.com/office/powerpoint/2010/main" val="2345120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92160" y="9460718"/>
            <a:ext cx="36181320" cy="6528781"/>
          </a:xfrm>
        </p:spPr>
        <p:txBody>
          <a:bodyPr/>
          <a:lstStyle/>
          <a:p>
            <a:r>
              <a:rPr lang="en-US"/>
              <a:t>Click to edit Master title style</a:t>
            </a:r>
          </a:p>
        </p:txBody>
      </p:sp>
      <p:sp>
        <p:nvSpPr>
          <p:cNvPr id="3" name="Subtitle 2"/>
          <p:cNvSpPr>
            <a:spLocks noGrp="1"/>
          </p:cNvSpPr>
          <p:nvPr>
            <p:ph type="subTitle" idx="1"/>
          </p:nvPr>
        </p:nvSpPr>
        <p:spPr>
          <a:xfrm>
            <a:off x="6384318" y="17258507"/>
            <a:ext cx="29797002" cy="7783248"/>
          </a:xfrm>
          <a:prstGeom prst="rect">
            <a:avLst/>
          </a:prstGeom>
        </p:spPr>
        <p:txBody>
          <a:bodyPr/>
          <a:lstStyle>
            <a:lvl1pPr marL="0" indent="0" algn="ctr">
              <a:buNone/>
              <a:defRPr/>
            </a:lvl1pPr>
            <a:lvl2pPr marL="380070" indent="0" algn="ctr">
              <a:buNone/>
              <a:defRPr/>
            </a:lvl2pPr>
            <a:lvl3pPr marL="760141" indent="0" algn="ctr">
              <a:buNone/>
              <a:defRPr/>
            </a:lvl3pPr>
            <a:lvl4pPr marL="1140211" indent="0" algn="ctr">
              <a:buNone/>
              <a:defRPr/>
            </a:lvl4pPr>
            <a:lvl5pPr marL="1520281" indent="0" algn="ctr">
              <a:buNone/>
              <a:defRPr/>
            </a:lvl5pPr>
            <a:lvl6pPr marL="1900352" indent="0" algn="ctr">
              <a:buNone/>
              <a:defRPr/>
            </a:lvl6pPr>
            <a:lvl7pPr marL="2280422" indent="0" algn="ctr">
              <a:buNone/>
              <a:defRPr/>
            </a:lvl7pPr>
            <a:lvl8pPr marL="2660493" indent="0" algn="ctr">
              <a:buNone/>
              <a:defRPr/>
            </a:lvl8pPr>
            <a:lvl9pPr marL="3040563" indent="0" algn="ctr">
              <a:buNone/>
              <a:defRPr/>
            </a:lvl9pPr>
          </a:lstStyle>
          <a:p>
            <a:r>
              <a:rPr lang="en-US"/>
              <a:t>Click to edit Master subtitle style</a:t>
            </a:r>
          </a:p>
        </p:txBody>
      </p:sp>
      <p:sp>
        <p:nvSpPr>
          <p:cNvPr id="4" name="Date Placeholder 3"/>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30505639" y="27734431"/>
            <a:ext cx="9931454" cy="2115013"/>
          </a:xfrm>
          <a:prstGeom prst="rect">
            <a:avLst/>
          </a:prstGeom>
        </p:spPr>
        <p:txBody>
          <a:bodyPr/>
          <a:lstStyle>
            <a:lvl1pPr>
              <a:defRPr/>
            </a:lvl1pPr>
          </a:lstStyle>
          <a:p>
            <a:fld id="{CB16B3DE-DF09-4906-844B-5EE0F3CA3599}" type="slidenum">
              <a:rPr lang="en-US"/>
              <a:pPr/>
              <a:t>‹#›</a:t>
            </a:fld>
            <a:endParaRPr lang="en-US"/>
          </a:p>
        </p:txBody>
      </p:sp>
    </p:spTree>
    <p:extLst>
      <p:ext uri="{BB962C8B-B14F-4D97-AF65-F5344CB8AC3E}">
        <p14:creationId xmlns:p14="http://schemas.microsoft.com/office/powerpoint/2010/main" val="1700366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2128547" y="7106444"/>
            <a:ext cx="38308546" cy="2009923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30505639" y="27734431"/>
            <a:ext cx="9931454" cy="2115013"/>
          </a:xfrm>
          <a:prstGeom prst="rect">
            <a:avLst/>
          </a:prstGeom>
        </p:spPr>
        <p:txBody>
          <a:bodyPr/>
          <a:lstStyle>
            <a:lvl1pPr>
              <a:defRPr/>
            </a:lvl1pPr>
          </a:lstStyle>
          <a:p>
            <a:fld id="{61B589F5-D518-43B7-B956-3BF6DAD420C8}" type="slidenum">
              <a:rPr lang="en-US"/>
              <a:pPr/>
              <a:t>‹#›</a:t>
            </a:fld>
            <a:endParaRPr lang="en-US"/>
          </a:p>
        </p:txBody>
      </p:sp>
    </p:spTree>
    <p:extLst>
      <p:ext uri="{BB962C8B-B14F-4D97-AF65-F5344CB8AC3E}">
        <p14:creationId xmlns:p14="http://schemas.microsoft.com/office/powerpoint/2010/main" val="1845431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860615" y="1220099"/>
            <a:ext cx="9576477" cy="259855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28547" y="1220099"/>
            <a:ext cx="28605386" cy="2598557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30505639" y="27734431"/>
            <a:ext cx="9931454" cy="2115013"/>
          </a:xfrm>
          <a:prstGeom prst="rect">
            <a:avLst/>
          </a:prstGeom>
        </p:spPr>
        <p:txBody>
          <a:bodyPr/>
          <a:lstStyle>
            <a:lvl1pPr>
              <a:defRPr/>
            </a:lvl1pPr>
          </a:lstStyle>
          <a:p>
            <a:fld id="{7D77BDF0-292A-494B-9D2E-6D647367B3A4}" type="slidenum">
              <a:rPr lang="en-US"/>
              <a:pPr/>
              <a:t>‹#›</a:t>
            </a:fld>
            <a:endParaRPr lang="en-US"/>
          </a:p>
        </p:txBody>
      </p:sp>
    </p:spTree>
    <p:extLst>
      <p:ext uri="{BB962C8B-B14F-4D97-AF65-F5344CB8AC3E}">
        <p14:creationId xmlns:p14="http://schemas.microsoft.com/office/powerpoint/2010/main" val="451490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128547" y="1220099"/>
            <a:ext cx="38308546" cy="5076031"/>
          </a:xfrm>
        </p:spPr>
        <p:txBody>
          <a:bodyPr/>
          <a:lstStyle/>
          <a:p>
            <a:r>
              <a:rPr lang="en-US"/>
              <a:t>Click to edit Master title style</a:t>
            </a:r>
          </a:p>
        </p:txBody>
      </p:sp>
      <p:sp>
        <p:nvSpPr>
          <p:cNvPr id="3" name="Text Placeholder 2"/>
          <p:cNvSpPr>
            <a:spLocks noGrp="1"/>
          </p:cNvSpPr>
          <p:nvPr>
            <p:ph type="body" sz="half" idx="1"/>
          </p:nvPr>
        </p:nvSpPr>
        <p:spPr>
          <a:xfrm>
            <a:off x="2128546" y="7106444"/>
            <a:ext cx="19090931" cy="2009923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1346161" y="7106444"/>
            <a:ext cx="19090932" cy="998550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1346161" y="17218850"/>
            <a:ext cx="19090932" cy="99868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7" name="Footer Placeholder 6"/>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8" name="Slide Number Placeholder 7"/>
          <p:cNvSpPr>
            <a:spLocks noGrp="1"/>
          </p:cNvSpPr>
          <p:nvPr>
            <p:ph type="sldNum" sz="quarter" idx="12"/>
          </p:nvPr>
        </p:nvSpPr>
        <p:spPr>
          <a:xfrm>
            <a:off x="30505639" y="27734431"/>
            <a:ext cx="9931454" cy="2115013"/>
          </a:xfrm>
          <a:prstGeom prst="rect">
            <a:avLst/>
          </a:prstGeom>
        </p:spPr>
        <p:txBody>
          <a:bodyPr/>
          <a:lstStyle>
            <a:lvl1pPr>
              <a:defRPr/>
            </a:lvl1pPr>
          </a:lstStyle>
          <a:p>
            <a:fld id="{399F81F1-3B06-4A4B-9BD7-73B44DED6B47}" type="slidenum">
              <a:rPr lang="en-US"/>
              <a:pPr/>
              <a:t>‹#›</a:t>
            </a:fld>
            <a:endParaRPr lang="en-US"/>
          </a:p>
        </p:txBody>
      </p:sp>
    </p:spTree>
    <p:extLst>
      <p:ext uri="{BB962C8B-B14F-4D97-AF65-F5344CB8AC3E}">
        <p14:creationId xmlns:p14="http://schemas.microsoft.com/office/powerpoint/2010/main" val="1658313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92160" y="9460718"/>
            <a:ext cx="36181320" cy="6528781"/>
          </a:xfrm>
        </p:spPr>
        <p:txBody>
          <a:bodyPr/>
          <a:lstStyle/>
          <a:p>
            <a:r>
              <a:rPr lang="en-US"/>
              <a:t>Click to edit Master title style</a:t>
            </a:r>
            <a:endParaRPr lang="en-GB"/>
          </a:p>
        </p:txBody>
      </p:sp>
      <p:sp>
        <p:nvSpPr>
          <p:cNvPr id="3" name="Subtitle 2"/>
          <p:cNvSpPr>
            <a:spLocks noGrp="1"/>
          </p:cNvSpPr>
          <p:nvPr>
            <p:ph type="subTitle" idx="1"/>
          </p:nvPr>
        </p:nvSpPr>
        <p:spPr>
          <a:xfrm>
            <a:off x="6384318" y="17258507"/>
            <a:ext cx="29797002" cy="7783248"/>
          </a:xfrm>
        </p:spPr>
        <p:txBody>
          <a:bodyPr/>
          <a:lstStyle>
            <a:lvl1pPr marL="0" indent="0" algn="ctr">
              <a:buNone/>
              <a:defRPr>
                <a:solidFill>
                  <a:schemeClr val="tx1">
                    <a:tint val="75000"/>
                  </a:schemeClr>
                </a:solidFill>
              </a:defRPr>
            </a:lvl1pPr>
            <a:lvl2pPr marL="380070" indent="0" algn="ctr">
              <a:buNone/>
              <a:defRPr>
                <a:solidFill>
                  <a:schemeClr val="tx1">
                    <a:tint val="75000"/>
                  </a:schemeClr>
                </a:solidFill>
              </a:defRPr>
            </a:lvl2pPr>
            <a:lvl3pPr marL="760141" indent="0" algn="ctr">
              <a:buNone/>
              <a:defRPr>
                <a:solidFill>
                  <a:schemeClr val="tx1">
                    <a:tint val="75000"/>
                  </a:schemeClr>
                </a:solidFill>
              </a:defRPr>
            </a:lvl3pPr>
            <a:lvl4pPr marL="1140211" indent="0" algn="ctr">
              <a:buNone/>
              <a:defRPr>
                <a:solidFill>
                  <a:schemeClr val="tx1">
                    <a:tint val="75000"/>
                  </a:schemeClr>
                </a:solidFill>
              </a:defRPr>
            </a:lvl4pPr>
            <a:lvl5pPr marL="1520281" indent="0" algn="ctr">
              <a:buNone/>
              <a:defRPr>
                <a:solidFill>
                  <a:schemeClr val="tx1">
                    <a:tint val="75000"/>
                  </a:schemeClr>
                </a:solidFill>
              </a:defRPr>
            </a:lvl5pPr>
            <a:lvl6pPr marL="1900352" indent="0" algn="ctr">
              <a:buNone/>
              <a:defRPr>
                <a:solidFill>
                  <a:schemeClr val="tx1">
                    <a:tint val="75000"/>
                  </a:schemeClr>
                </a:solidFill>
              </a:defRPr>
            </a:lvl6pPr>
            <a:lvl7pPr marL="2280422" indent="0" algn="ctr">
              <a:buNone/>
              <a:defRPr>
                <a:solidFill>
                  <a:schemeClr val="tx1">
                    <a:tint val="75000"/>
                  </a:schemeClr>
                </a:solidFill>
              </a:defRPr>
            </a:lvl7pPr>
            <a:lvl8pPr marL="2660493" indent="0" algn="ctr">
              <a:buNone/>
              <a:defRPr>
                <a:solidFill>
                  <a:schemeClr val="tx1">
                    <a:tint val="75000"/>
                  </a:schemeClr>
                </a:solidFill>
              </a:defRPr>
            </a:lvl8pPr>
            <a:lvl9pPr marL="3040563"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0985E18-E975-48C7-88F1-BC3AB5AE5FA6}" type="datetimeFigureOut">
              <a:rPr lang="en-GB" smtClean="0"/>
              <a:t>13/06/2022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2851891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985E18-E975-48C7-88F1-BC3AB5AE5FA6}" type="datetimeFigureOut">
              <a:rPr lang="en-GB" smtClean="0"/>
              <a:t>13/06/2022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10328940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2390" y="19570481"/>
            <a:ext cx="36181320" cy="6048937"/>
          </a:xfrm>
        </p:spPr>
        <p:txBody>
          <a:bodyPr anchor="t"/>
          <a:lstStyle>
            <a:lvl1pPr algn="l">
              <a:defRPr sz="3325" b="1" cap="all"/>
            </a:lvl1pPr>
          </a:lstStyle>
          <a:p>
            <a:r>
              <a:rPr lang="en-US"/>
              <a:t>Click to edit Master title style</a:t>
            </a:r>
            <a:endParaRPr lang="en-GB"/>
          </a:p>
        </p:txBody>
      </p:sp>
      <p:sp>
        <p:nvSpPr>
          <p:cNvPr id="3" name="Text Placeholder 2"/>
          <p:cNvSpPr>
            <a:spLocks noGrp="1"/>
          </p:cNvSpPr>
          <p:nvPr>
            <p:ph type="body" idx="1"/>
          </p:nvPr>
        </p:nvSpPr>
        <p:spPr>
          <a:xfrm>
            <a:off x="3362390" y="12908190"/>
            <a:ext cx="36181320" cy="6662291"/>
          </a:xfrm>
        </p:spPr>
        <p:txBody>
          <a:bodyPr anchor="b"/>
          <a:lstStyle>
            <a:lvl1pPr marL="0" indent="0">
              <a:buNone/>
              <a:defRPr sz="1663">
                <a:solidFill>
                  <a:schemeClr val="tx1">
                    <a:tint val="75000"/>
                  </a:schemeClr>
                </a:solidFill>
              </a:defRPr>
            </a:lvl1pPr>
            <a:lvl2pPr marL="380070" indent="0">
              <a:buNone/>
              <a:defRPr sz="1496">
                <a:solidFill>
                  <a:schemeClr val="tx1">
                    <a:tint val="75000"/>
                  </a:schemeClr>
                </a:solidFill>
              </a:defRPr>
            </a:lvl2pPr>
            <a:lvl3pPr marL="760141" indent="0">
              <a:buNone/>
              <a:defRPr sz="1330">
                <a:solidFill>
                  <a:schemeClr val="tx1">
                    <a:tint val="75000"/>
                  </a:schemeClr>
                </a:solidFill>
              </a:defRPr>
            </a:lvl3pPr>
            <a:lvl4pPr marL="1140211" indent="0">
              <a:buNone/>
              <a:defRPr sz="1164">
                <a:solidFill>
                  <a:schemeClr val="tx1">
                    <a:tint val="75000"/>
                  </a:schemeClr>
                </a:solidFill>
              </a:defRPr>
            </a:lvl4pPr>
            <a:lvl5pPr marL="1520281" indent="0">
              <a:buNone/>
              <a:defRPr sz="1164">
                <a:solidFill>
                  <a:schemeClr val="tx1">
                    <a:tint val="75000"/>
                  </a:schemeClr>
                </a:solidFill>
              </a:defRPr>
            </a:lvl5pPr>
            <a:lvl6pPr marL="1900352" indent="0">
              <a:buNone/>
              <a:defRPr sz="1164">
                <a:solidFill>
                  <a:schemeClr val="tx1">
                    <a:tint val="75000"/>
                  </a:schemeClr>
                </a:solidFill>
              </a:defRPr>
            </a:lvl6pPr>
            <a:lvl7pPr marL="2280422" indent="0">
              <a:buNone/>
              <a:defRPr sz="1164">
                <a:solidFill>
                  <a:schemeClr val="tx1">
                    <a:tint val="75000"/>
                  </a:schemeClr>
                </a:solidFill>
              </a:defRPr>
            </a:lvl7pPr>
            <a:lvl8pPr marL="2660493" indent="0">
              <a:buNone/>
              <a:defRPr sz="1164">
                <a:solidFill>
                  <a:schemeClr val="tx1">
                    <a:tint val="75000"/>
                  </a:schemeClr>
                </a:solidFill>
              </a:defRPr>
            </a:lvl8pPr>
            <a:lvl9pPr marL="3040563" indent="0">
              <a:buNone/>
              <a:defRPr sz="11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985E18-E975-48C7-88F1-BC3AB5AE5FA6}" type="datetimeFigureOut">
              <a:rPr lang="en-GB" smtClean="0"/>
              <a:t>13/06/2022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2845340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128546" y="7106444"/>
            <a:ext cx="19090931" cy="20099234"/>
          </a:xfrm>
        </p:spPr>
        <p:txBody>
          <a:bodyPr/>
          <a:lstStyle>
            <a:lvl1pPr>
              <a:defRPr sz="2328"/>
            </a:lvl1pPr>
            <a:lvl2pPr>
              <a:defRPr sz="1995"/>
            </a:lvl2pPr>
            <a:lvl3pPr>
              <a:defRPr sz="1663"/>
            </a:lvl3pPr>
            <a:lvl4pPr>
              <a:defRPr sz="1496"/>
            </a:lvl4pPr>
            <a:lvl5pPr>
              <a:defRPr sz="1496"/>
            </a:lvl5pPr>
            <a:lvl6pPr>
              <a:defRPr sz="1496"/>
            </a:lvl6pPr>
            <a:lvl7pPr>
              <a:defRPr sz="1496"/>
            </a:lvl7pPr>
            <a:lvl8pPr>
              <a:defRPr sz="1496"/>
            </a:lvl8pPr>
            <a:lvl9pPr>
              <a:defRPr sz="14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1346161" y="7106444"/>
            <a:ext cx="19090932" cy="20099234"/>
          </a:xfrm>
        </p:spPr>
        <p:txBody>
          <a:bodyPr/>
          <a:lstStyle>
            <a:lvl1pPr>
              <a:defRPr sz="2328"/>
            </a:lvl1pPr>
            <a:lvl2pPr>
              <a:defRPr sz="1995"/>
            </a:lvl2pPr>
            <a:lvl3pPr>
              <a:defRPr sz="1663"/>
            </a:lvl3pPr>
            <a:lvl4pPr>
              <a:defRPr sz="1496"/>
            </a:lvl4pPr>
            <a:lvl5pPr>
              <a:defRPr sz="1496"/>
            </a:lvl5pPr>
            <a:lvl6pPr>
              <a:defRPr sz="1496"/>
            </a:lvl6pPr>
            <a:lvl7pPr>
              <a:defRPr sz="1496"/>
            </a:lvl7pPr>
            <a:lvl8pPr>
              <a:defRPr sz="1496"/>
            </a:lvl8pPr>
            <a:lvl9pPr>
              <a:defRPr sz="14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0985E18-E975-48C7-88F1-BC3AB5AE5FA6}" type="datetimeFigureOut">
              <a:rPr lang="en-GB" smtClean="0"/>
              <a:t>13/06/2022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8581159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128546" y="6816952"/>
            <a:ext cx="18807213" cy="2842049"/>
          </a:xfrm>
        </p:spPr>
        <p:txBody>
          <a:bodyPr anchor="b"/>
          <a:lstStyle>
            <a:lvl1pPr marL="0" indent="0">
              <a:buNone/>
              <a:defRPr sz="1995" b="1"/>
            </a:lvl1pPr>
            <a:lvl2pPr marL="380070" indent="0">
              <a:buNone/>
              <a:defRPr sz="1663" b="1"/>
            </a:lvl2pPr>
            <a:lvl3pPr marL="760141" indent="0">
              <a:buNone/>
              <a:defRPr sz="1496" b="1"/>
            </a:lvl3pPr>
            <a:lvl4pPr marL="1140211" indent="0">
              <a:buNone/>
              <a:defRPr sz="1330" b="1"/>
            </a:lvl4pPr>
            <a:lvl5pPr marL="1520281" indent="0">
              <a:buNone/>
              <a:defRPr sz="1330" b="1"/>
            </a:lvl5pPr>
            <a:lvl6pPr marL="1900352" indent="0">
              <a:buNone/>
              <a:defRPr sz="1330" b="1"/>
            </a:lvl6pPr>
            <a:lvl7pPr marL="2280422" indent="0">
              <a:buNone/>
              <a:defRPr sz="1330" b="1"/>
            </a:lvl7pPr>
            <a:lvl8pPr marL="2660493" indent="0">
              <a:buNone/>
              <a:defRPr sz="1330" b="1"/>
            </a:lvl8pPr>
            <a:lvl9pPr marL="3040563" indent="0">
              <a:buNone/>
              <a:defRPr sz="1330" b="1"/>
            </a:lvl9pPr>
          </a:lstStyle>
          <a:p>
            <a:pPr lvl="0"/>
            <a:r>
              <a:rPr lang="en-US"/>
              <a:t>Click to edit Master text styles</a:t>
            </a:r>
          </a:p>
        </p:txBody>
      </p:sp>
      <p:sp>
        <p:nvSpPr>
          <p:cNvPr id="4" name="Content Placeholder 3"/>
          <p:cNvSpPr>
            <a:spLocks noGrp="1"/>
          </p:cNvSpPr>
          <p:nvPr>
            <p:ph sz="half" idx="2"/>
          </p:nvPr>
        </p:nvSpPr>
        <p:spPr>
          <a:xfrm>
            <a:off x="2128546" y="9659001"/>
            <a:ext cx="18807213" cy="17546677"/>
          </a:xfrm>
        </p:spPr>
        <p:txBody>
          <a:bodyPr/>
          <a:lstStyle>
            <a:lvl1pPr>
              <a:defRPr sz="1995"/>
            </a:lvl1pPr>
            <a:lvl2pPr>
              <a:defRPr sz="1663"/>
            </a:lvl2pPr>
            <a:lvl3pPr>
              <a:defRPr sz="1496"/>
            </a:lvl3pPr>
            <a:lvl4pPr>
              <a:defRPr sz="1330"/>
            </a:lvl4pPr>
            <a:lvl5pPr>
              <a:defRPr sz="1330"/>
            </a:lvl5pPr>
            <a:lvl6pPr>
              <a:defRPr sz="1330"/>
            </a:lvl6pPr>
            <a:lvl7pPr>
              <a:defRPr sz="1330"/>
            </a:lvl7pPr>
            <a:lvl8pPr>
              <a:defRPr sz="1330"/>
            </a:lvl8pPr>
            <a:lvl9pPr>
              <a:defRPr sz="13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1623281" y="6816952"/>
            <a:ext cx="18813812" cy="2842049"/>
          </a:xfrm>
        </p:spPr>
        <p:txBody>
          <a:bodyPr anchor="b"/>
          <a:lstStyle>
            <a:lvl1pPr marL="0" indent="0">
              <a:buNone/>
              <a:defRPr sz="1995" b="1"/>
            </a:lvl1pPr>
            <a:lvl2pPr marL="380070" indent="0">
              <a:buNone/>
              <a:defRPr sz="1663" b="1"/>
            </a:lvl2pPr>
            <a:lvl3pPr marL="760141" indent="0">
              <a:buNone/>
              <a:defRPr sz="1496" b="1"/>
            </a:lvl3pPr>
            <a:lvl4pPr marL="1140211" indent="0">
              <a:buNone/>
              <a:defRPr sz="1330" b="1"/>
            </a:lvl4pPr>
            <a:lvl5pPr marL="1520281" indent="0">
              <a:buNone/>
              <a:defRPr sz="1330" b="1"/>
            </a:lvl5pPr>
            <a:lvl6pPr marL="1900352" indent="0">
              <a:buNone/>
              <a:defRPr sz="1330" b="1"/>
            </a:lvl6pPr>
            <a:lvl7pPr marL="2280422" indent="0">
              <a:buNone/>
              <a:defRPr sz="1330" b="1"/>
            </a:lvl7pPr>
            <a:lvl8pPr marL="2660493" indent="0">
              <a:buNone/>
              <a:defRPr sz="1330" b="1"/>
            </a:lvl8pPr>
            <a:lvl9pPr marL="3040563" indent="0">
              <a:buNone/>
              <a:defRPr sz="1330" b="1"/>
            </a:lvl9pPr>
          </a:lstStyle>
          <a:p>
            <a:pPr lvl="0"/>
            <a:r>
              <a:rPr lang="en-US"/>
              <a:t>Click to edit Master text styles</a:t>
            </a:r>
          </a:p>
        </p:txBody>
      </p:sp>
      <p:sp>
        <p:nvSpPr>
          <p:cNvPr id="6" name="Content Placeholder 5"/>
          <p:cNvSpPr>
            <a:spLocks noGrp="1"/>
          </p:cNvSpPr>
          <p:nvPr>
            <p:ph sz="quarter" idx="4"/>
          </p:nvPr>
        </p:nvSpPr>
        <p:spPr>
          <a:xfrm>
            <a:off x="21623281" y="9659001"/>
            <a:ext cx="18813812" cy="17546677"/>
          </a:xfrm>
        </p:spPr>
        <p:txBody>
          <a:bodyPr/>
          <a:lstStyle>
            <a:lvl1pPr>
              <a:defRPr sz="1995"/>
            </a:lvl1pPr>
            <a:lvl2pPr>
              <a:defRPr sz="1663"/>
            </a:lvl2pPr>
            <a:lvl3pPr>
              <a:defRPr sz="1496"/>
            </a:lvl3pPr>
            <a:lvl4pPr>
              <a:defRPr sz="1330"/>
            </a:lvl4pPr>
            <a:lvl5pPr>
              <a:defRPr sz="1330"/>
            </a:lvl5pPr>
            <a:lvl6pPr>
              <a:defRPr sz="1330"/>
            </a:lvl6pPr>
            <a:lvl7pPr>
              <a:defRPr sz="1330"/>
            </a:lvl7pPr>
            <a:lvl8pPr>
              <a:defRPr sz="1330"/>
            </a:lvl8pPr>
            <a:lvl9pPr>
              <a:defRPr sz="13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0985E18-E975-48C7-88F1-BC3AB5AE5FA6}" type="datetimeFigureOut">
              <a:rPr lang="en-GB" smtClean="0"/>
              <a:t>13/06/2022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809098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0985E18-E975-48C7-88F1-BC3AB5AE5FA6}" type="datetimeFigureOut">
              <a:rPr lang="en-GB" smtClean="0"/>
              <a:t>13/06/2022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27526836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985E18-E975-48C7-88F1-BC3AB5AE5FA6}" type="datetimeFigureOut">
              <a:rPr lang="en-GB" smtClean="0"/>
              <a:t>13/06/2022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3487787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2128547" y="7106444"/>
            <a:ext cx="38308546" cy="2009923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30505639" y="27734431"/>
            <a:ext cx="9931454" cy="2115013"/>
          </a:xfrm>
          <a:prstGeom prst="rect">
            <a:avLst/>
          </a:prstGeom>
        </p:spPr>
        <p:txBody>
          <a:bodyPr/>
          <a:lstStyle>
            <a:lvl1pPr>
              <a:defRPr/>
            </a:lvl1pPr>
          </a:lstStyle>
          <a:p>
            <a:fld id="{E11B922D-2EB9-440C-AD24-8BCA926725CE}" type="slidenum">
              <a:rPr lang="en-US"/>
              <a:pPr/>
              <a:t>‹#›</a:t>
            </a:fld>
            <a:endParaRPr lang="en-US"/>
          </a:p>
        </p:txBody>
      </p:sp>
    </p:spTree>
    <p:extLst>
      <p:ext uri="{BB962C8B-B14F-4D97-AF65-F5344CB8AC3E}">
        <p14:creationId xmlns:p14="http://schemas.microsoft.com/office/powerpoint/2010/main" val="17841193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8546" y="1212167"/>
            <a:ext cx="14003799" cy="5160632"/>
          </a:xfrm>
        </p:spPr>
        <p:txBody>
          <a:bodyPr anchor="b"/>
          <a:lstStyle>
            <a:lvl1pPr algn="l">
              <a:defRPr sz="1663" b="1"/>
            </a:lvl1pPr>
          </a:lstStyle>
          <a:p>
            <a:r>
              <a:rPr lang="en-US"/>
              <a:t>Click to edit Master title style</a:t>
            </a:r>
            <a:endParaRPr lang="en-GB"/>
          </a:p>
        </p:txBody>
      </p:sp>
      <p:sp>
        <p:nvSpPr>
          <p:cNvPr id="3" name="Content Placeholder 2"/>
          <p:cNvSpPr>
            <a:spLocks noGrp="1"/>
          </p:cNvSpPr>
          <p:nvPr>
            <p:ph idx="1"/>
          </p:nvPr>
        </p:nvSpPr>
        <p:spPr>
          <a:xfrm>
            <a:off x="16641719" y="1212168"/>
            <a:ext cx="23795374" cy="25993510"/>
          </a:xfrm>
        </p:spPr>
        <p:txBody>
          <a:bodyPr/>
          <a:lstStyle>
            <a:lvl1pPr>
              <a:defRPr sz="2660"/>
            </a:lvl1pPr>
            <a:lvl2pPr>
              <a:defRPr sz="2328"/>
            </a:lvl2pPr>
            <a:lvl3pPr>
              <a:defRPr sz="1995"/>
            </a:lvl3pPr>
            <a:lvl4pPr>
              <a:defRPr sz="1663"/>
            </a:lvl4pPr>
            <a:lvl5pPr>
              <a:defRPr sz="1663"/>
            </a:lvl5pPr>
            <a:lvl6pPr>
              <a:defRPr sz="1663"/>
            </a:lvl6pPr>
            <a:lvl7pPr>
              <a:defRPr sz="1663"/>
            </a:lvl7pPr>
            <a:lvl8pPr>
              <a:defRPr sz="1663"/>
            </a:lvl8pPr>
            <a:lvl9pPr>
              <a:defRPr sz="16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128546" y="6372799"/>
            <a:ext cx="14003799" cy="20832879"/>
          </a:xfrm>
        </p:spPr>
        <p:txBody>
          <a:bodyPr/>
          <a:lstStyle>
            <a:lvl1pPr marL="0" indent="0">
              <a:buNone/>
              <a:defRPr sz="1164"/>
            </a:lvl1pPr>
            <a:lvl2pPr marL="380070" indent="0">
              <a:buNone/>
              <a:defRPr sz="998"/>
            </a:lvl2pPr>
            <a:lvl3pPr marL="760141" indent="0">
              <a:buNone/>
              <a:defRPr sz="831"/>
            </a:lvl3pPr>
            <a:lvl4pPr marL="1140211" indent="0">
              <a:buNone/>
              <a:defRPr sz="748"/>
            </a:lvl4pPr>
            <a:lvl5pPr marL="1520281" indent="0">
              <a:buNone/>
              <a:defRPr sz="748"/>
            </a:lvl5pPr>
            <a:lvl6pPr marL="1900352" indent="0">
              <a:buNone/>
              <a:defRPr sz="748"/>
            </a:lvl6pPr>
            <a:lvl7pPr marL="2280422" indent="0">
              <a:buNone/>
              <a:defRPr sz="748"/>
            </a:lvl7pPr>
            <a:lvl8pPr marL="2660493" indent="0">
              <a:buNone/>
              <a:defRPr sz="748"/>
            </a:lvl8pPr>
            <a:lvl9pPr marL="3040563" indent="0">
              <a:buNone/>
              <a:defRPr sz="748"/>
            </a:lvl9pPr>
          </a:lstStyle>
          <a:p>
            <a:pPr lvl="0"/>
            <a:r>
              <a:rPr lang="en-US"/>
              <a:t>Click to edit Master text styles</a:t>
            </a:r>
          </a:p>
        </p:txBody>
      </p:sp>
      <p:sp>
        <p:nvSpPr>
          <p:cNvPr id="5" name="Date Placeholder 4"/>
          <p:cNvSpPr>
            <a:spLocks noGrp="1"/>
          </p:cNvSpPr>
          <p:nvPr>
            <p:ph type="dt" sz="half" idx="10"/>
          </p:nvPr>
        </p:nvSpPr>
        <p:spPr/>
        <p:txBody>
          <a:bodyPr/>
          <a:lstStyle/>
          <a:p>
            <a:fld id="{20985E18-E975-48C7-88F1-BC3AB5AE5FA6}" type="datetimeFigureOut">
              <a:rPr lang="en-GB" smtClean="0"/>
              <a:t>13/06/2022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7755416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42633" y="21319331"/>
            <a:ext cx="25539911" cy="2516866"/>
          </a:xfrm>
        </p:spPr>
        <p:txBody>
          <a:bodyPr anchor="b"/>
          <a:lstStyle>
            <a:lvl1pPr algn="l">
              <a:defRPr sz="1663" b="1"/>
            </a:lvl1pPr>
          </a:lstStyle>
          <a:p>
            <a:r>
              <a:rPr lang="en-US"/>
              <a:t>Click to edit Master title style</a:t>
            </a:r>
            <a:endParaRPr lang="en-GB"/>
          </a:p>
        </p:txBody>
      </p:sp>
      <p:sp>
        <p:nvSpPr>
          <p:cNvPr id="3" name="Picture Placeholder 2"/>
          <p:cNvSpPr>
            <a:spLocks noGrp="1"/>
          </p:cNvSpPr>
          <p:nvPr>
            <p:ph type="pic" idx="1"/>
          </p:nvPr>
        </p:nvSpPr>
        <p:spPr>
          <a:xfrm>
            <a:off x="8342633" y="2721758"/>
            <a:ext cx="25539911" cy="18273713"/>
          </a:xfrm>
        </p:spPr>
        <p:txBody>
          <a:bodyPr/>
          <a:lstStyle>
            <a:lvl1pPr marL="0" indent="0">
              <a:buNone/>
              <a:defRPr sz="2660"/>
            </a:lvl1pPr>
            <a:lvl2pPr marL="380070" indent="0">
              <a:buNone/>
              <a:defRPr sz="2328"/>
            </a:lvl2pPr>
            <a:lvl3pPr marL="760141" indent="0">
              <a:buNone/>
              <a:defRPr sz="1995"/>
            </a:lvl3pPr>
            <a:lvl4pPr marL="1140211" indent="0">
              <a:buNone/>
              <a:defRPr sz="1663"/>
            </a:lvl4pPr>
            <a:lvl5pPr marL="1520281" indent="0">
              <a:buNone/>
              <a:defRPr sz="1663"/>
            </a:lvl5pPr>
            <a:lvl6pPr marL="1900352" indent="0">
              <a:buNone/>
              <a:defRPr sz="1663"/>
            </a:lvl6pPr>
            <a:lvl7pPr marL="2280422" indent="0">
              <a:buNone/>
              <a:defRPr sz="1663"/>
            </a:lvl7pPr>
            <a:lvl8pPr marL="2660493" indent="0">
              <a:buNone/>
              <a:defRPr sz="1663"/>
            </a:lvl8pPr>
            <a:lvl9pPr marL="3040563" indent="0">
              <a:buNone/>
              <a:defRPr sz="1663"/>
            </a:lvl9pPr>
          </a:lstStyle>
          <a:p>
            <a:endParaRPr lang="en-GB"/>
          </a:p>
        </p:txBody>
      </p:sp>
      <p:sp>
        <p:nvSpPr>
          <p:cNvPr id="4" name="Text Placeholder 3"/>
          <p:cNvSpPr>
            <a:spLocks noGrp="1"/>
          </p:cNvSpPr>
          <p:nvPr>
            <p:ph type="body" sz="half" idx="2"/>
          </p:nvPr>
        </p:nvSpPr>
        <p:spPr>
          <a:xfrm>
            <a:off x="8342633" y="23836197"/>
            <a:ext cx="25539911" cy="3574372"/>
          </a:xfrm>
        </p:spPr>
        <p:txBody>
          <a:bodyPr/>
          <a:lstStyle>
            <a:lvl1pPr marL="0" indent="0">
              <a:buNone/>
              <a:defRPr sz="1164"/>
            </a:lvl1pPr>
            <a:lvl2pPr marL="380070" indent="0">
              <a:buNone/>
              <a:defRPr sz="998"/>
            </a:lvl2pPr>
            <a:lvl3pPr marL="760141" indent="0">
              <a:buNone/>
              <a:defRPr sz="831"/>
            </a:lvl3pPr>
            <a:lvl4pPr marL="1140211" indent="0">
              <a:buNone/>
              <a:defRPr sz="748"/>
            </a:lvl4pPr>
            <a:lvl5pPr marL="1520281" indent="0">
              <a:buNone/>
              <a:defRPr sz="748"/>
            </a:lvl5pPr>
            <a:lvl6pPr marL="1900352" indent="0">
              <a:buNone/>
              <a:defRPr sz="748"/>
            </a:lvl6pPr>
            <a:lvl7pPr marL="2280422" indent="0">
              <a:buNone/>
              <a:defRPr sz="748"/>
            </a:lvl7pPr>
            <a:lvl8pPr marL="2660493" indent="0">
              <a:buNone/>
              <a:defRPr sz="748"/>
            </a:lvl8pPr>
            <a:lvl9pPr marL="3040563" indent="0">
              <a:buNone/>
              <a:defRPr sz="748"/>
            </a:lvl9pPr>
          </a:lstStyle>
          <a:p>
            <a:pPr lvl="0"/>
            <a:r>
              <a:rPr lang="en-US"/>
              <a:t>Click to edit Master text styles</a:t>
            </a:r>
          </a:p>
        </p:txBody>
      </p:sp>
      <p:sp>
        <p:nvSpPr>
          <p:cNvPr id="5" name="Date Placeholder 4"/>
          <p:cNvSpPr>
            <a:spLocks noGrp="1"/>
          </p:cNvSpPr>
          <p:nvPr>
            <p:ph type="dt" sz="half" idx="10"/>
          </p:nvPr>
        </p:nvSpPr>
        <p:spPr/>
        <p:txBody>
          <a:bodyPr/>
          <a:lstStyle/>
          <a:p>
            <a:fld id="{20985E18-E975-48C7-88F1-BC3AB5AE5FA6}" type="datetimeFigureOut">
              <a:rPr lang="en-GB" smtClean="0"/>
              <a:t>13/06/2022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26115166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985E18-E975-48C7-88F1-BC3AB5AE5FA6}" type="datetimeFigureOut">
              <a:rPr lang="en-GB" smtClean="0"/>
              <a:t>13/06/2022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7523847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860615" y="1220099"/>
            <a:ext cx="9576477" cy="25985579"/>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128547" y="1220099"/>
            <a:ext cx="28605386" cy="259855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985E18-E975-48C7-88F1-BC3AB5AE5FA6}" type="datetimeFigureOut">
              <a:rPr lang="en-GB" smtClean="0"/>
              <a:t>13/06/2022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2935185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2390" y="19570481"/>
            <a:ext cx="36181320" cy="6048937"/>
          </a:xfrm>
        </p:spPr>
        <p:txBody>
          <a:bodyPr anchor="t"/>
          <a:lstStyle>
            <a:lvl1pPr algn="l">
              <a:defRPr sz="3325" b="1" cap="all"/>
            </a:lvl1pPr>
          </a:lstStyle>
          <a:p>
            <a:r>
              <a:rPr lang="en-US"/>
              <a:t>Click to edit Master title style</a:t>
            </a:r>
          </a:p>
        </p:txBody>
      </p:sp>
      <p:sp>
        <p:nvSpPr>
          <p:cNvPr id="3" name="Text Placeholder 2"/>
          <p:cNvSpPr>
            <a:spLocks noGrp="1"/>
          </p:cNvSpPr>
          <p:nvPr>
            <p:ph type="body" idx="1"/>
          </p:nvPr>
        </p:nvSpPr>
        <p:spPr>
          <a:xfrm>
            <a:off x="3362390" y="12908190"/>
            <a:ext cx="36181320" cy="6662291"/>
          </a:xfrm>
          <a:prstGeom prst="rect">
            <a:avLst/>
          </a:prstGeom>
        </p:spPr>
        <p:txBody>
          <a:bodyPr anchor="b"/>
          <a:lstStyle>
            <a:lvl1pPr marL="0" indent="0">
              <a:buNone/>
              <a:defRPr sz="1663"/>
            </a:lvl1pPr>
            <a:lvl2pPr marL="380070" indent="0">
              <a:buNone/>
              <a:defRPr sz="1496"/>
            </a:lvl2pPr>
            <a:lvl3pPr marL="760141" indent="0">
              <a:buNone/>
              <a:defRPr sz="1330"/>
            </a:lvl3pPr>
            <a:lvl4pPr marL="1140211" indent="0">
              <a:buNone/>
              <a:defRPr sz="1164"/>
            </a:lvl4pPr>
            <a:lvl5pPr marL="1520281" indent="0">
              <a:buNone/>
              <a:defRPr sz="1164"/>
            </a:lvl5pPr>
            <a:lvl6pPr marL="1900352" indent="0">
              <a:buNone/>
              <a:defRPr sz="1164"/>
            </a:lvl6pPr>
            <a:lvl7pPr marL="2280422" indent="0">
              <a:buNone/>
              <a:defRPr sz="1164"/>
            </a:lvl7pPr>
            <a:lvl8pPr marL="2660493" indent="0">
              <a:buNone/>
              <a:defRPr sz="1164"/>
            </a:lvl8pPr>
            <a:lvl9pPr marL="3040563" indent="0">
              <a:buNone/>
              <a:defRPr sz="1164"/>
            </a:lvl9pPr>
          </a:lstStyle>
          <a:p>
            <a:pPr lvl="0"/>
            <a:r>
              <a:rPr lang="en-US"/>
              <a:t>Click to edit Master text styles</a:t>
            </a:r>
          </a:p>
        </p:txBody>
      </p:sp>
      <p:sp>
        <p:nvSpPr>
          <p:cNvPr id="4" name="Date Placeholder 3"/>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30505639" y="27734431"/>
            <a:ext cx="9931454" cy="2115013"/>
          </a:xfrm>
          <a:prstGeom prst="rect">
            <a:avLst/>
          </a:prstGeom>
        </p:spPr>
        <p:txBody>
          <a:bodyPr/>
          <a:lstStyle>
            <a:lvl1pPr>
              <a:defRPr/>
            </a:lvl1pPr>
          </a:lstStyle>
          <a:p>
            <a:fld id="{6170FA14-9D39-4806-949E-B3BE3891BC43}" type="slidenum">
              <a:rPr lang="en-US"/>
              <a:pPr/>
              <a:t>‹#›</a:t>
            </a:fld>
            <a:endParaRPr lang="en-US"/>
          </a:p>
        </p:txBody>
      </p:sp>
    </p:spTree>
    <p:extLst>
      <p:ext uri="{BB962C8B-B14F-4D97-AF65-F5344CB8AC3E}">
        <p14:creationId xmlns:p14="http://schemas.microsoft.com/office/powerpoint/2010/main" val="2178839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28546" y="7106444"/>
            <a:ext cx="19090931" cy="20099234"/>
          </a:xfrm>
          <a:prstGeom prst="rect">
            <a:avLst/>
          </a:prstGeom>
        </p:spPr>
        <p:txBody>
          <a:bodyPr/>
          <a:lstStyle>
            <a:lvl1pPr>
              <a:defRPr sz="2328"/>
            </a:lvl1pPr>
            <a:lvl2pPr>
              <a:defRPr sz="1995"/>
            </a:lvl2pPr>
            <a:lvl3pPr>
              <a:defRPr sz="1663"/>
            </a:lvl3pPr>
            <a:lvl4pPr>
              <a:defRPr sz="1496"/>
            </a:lvl4pPr>
            <a:lvl5pPr>
              <a:defRPr sz="1496"/>
            </a:lvl5pPr>
            <a:lvl6pPr>
              <a:defRPr sz="1496"/>
            </a:lvl6pPr>
            <a:lvl7pPr>
              <a:defRPr sz="1496"/>
            </a:lvl7pPr>
            <a:lvl8pPr>
              <a:defRPr sz="1496"/>
            </a:lvl8pPr>
            <a:lvl9pPr>
              <a:defRPr sz="14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346161" y="7106444"/>
            <a:ext cx="19090932" cy="20099234"/>
          </a:xfrm>
          <a:prstGeom prst="rect">
            <a:avLst/>
          </a:prstGeom>
        </p:spPr>
        <p:txBody>
          <a:bodyPr/>
          <a:lstStyle>
            <a:lvl1pPr>
              <a:defRPr sz="2328"/>
            </a:lvl1pPr>
            <a:lvl2pPr>
              <a:defRPr sz="1995"/>
            </a:lvl2pPr>
            <a:lvl3pPr>
              <a:defRPr sz="1663"/>
            </a:lvl3pPr>
            <a:lvl4pPr>
              <a:defRPr sz="1496"/>
            </a:lvl4pPr>
            <a:lvl5pPr>
              <a:defRPr sz="1496"/>
            </a:lvl5pPr>
            <a:lvl6pPr>
              <a:defRPr sz="1496"/>
            </a:lvl6pPr>
            <a:lvl7pPr>
              <a:defRPr sz="1496"/>
            </a:lvl7pPr>
            <a:lvl8pPr>
              <a:defRPr sz="1496"/>
            </a:lvl8pPr>
            <a:lvl9pPr>
              <a:defRPr sz="14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30505639" y="27734431"/>
            <a:ext cx="9931454" cy="2115013"/>
          </a:xfrm>
          <a:prstGeom prst="rect">
            <a:avLst/>
          </a:prstGeom>
        </p:spPr>
        <p:txBody>
          <a:bodyPr/>
          <a:lstStyle>
            <a:lvl1pPr>
              <a:defRPr/>
            </a:lvl1pPr>
          </a:lstStyle>
          <a:p>
            <a:fld id="{BB6C924F-BBDA-41FD-9C55-1FB7E56E7068}" type="slidenum">
              <a:rPr lang="en-US"/>
              <a:pPr/>
              <a:t>‹#›</a:t>
            </a:fld>
            <a:endParaRPr lang="en-US"/>
          </a:p>
        </p:txBody>
      </p:sp>
    </p:spTree>
    <p:extLst>
      <p:ext uri="{BB962C8B-B14F-4D97-AF65-F5344CB8AC3E}">
        <p14:creationId xmlns:p14="http://schemas.microsoft.com/office/powerpoint/2010/main" val="1541571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28546" y="6816952"/>
            <a:ext cx="18807213" cy="2842049"/>
          </a:xfrm>
          <a:prstGeom prst="rect">
            <a:avLst/>
          </a:prstGeom>
        </p:spPr>
        <p:txBody>
          <a:bodyPr anchor="b"/>
          <a:lstStyle>
            <a:lvl1pPr marL="0" indent="0">
              <a:buNone/>
              <a:defRPr sz="1995" b="1"/>
            </a:lvl1pPr>
            <a:lvl2pPr marL="380070" indent="0">
              <a:buNone/>
              <a:defRPr sz="1663" b="1"/>
            </a:lvl2pPr>
            <a:lvl3pPr marL="760141" indent="0">
              <a:buNone/>
              <a:defRPr sz="1496" b="1"/>
            </a:lvl3pPr>
            <a:lvl4pPr marL="1140211" indent="0">
              <a:buNone/>
              <a:defRPr sz="1330" b="1"/>
            </a:lvl4pPr>
            <a:lvl5pPr marL="1520281" indent="0">
              <a:buNone/>
              <a:defRPr sz="1330" b="1"/>
            </a:lvl5pPr>
            <a:lvl6pPr marL="1900352" indent="0">
              <a:buNone/>
              <a:defRPr sz="1330" b="1"/>
            </a:lvl6pPr>
            <a:lvl7pPr marL="2280422" indent="0">
              <a:buNone/>
              <a:defRPr sz="1330" b="1"/>
            </a:lvl7pPr>
            <a:lvl8pPr marL="2660493" indent="0">
              <a:buNone/>
              <a:defRPr sz="1330" b="1"/>
            </a:lvl8pPr>
            <a:lvl9pPr marL="3040563" indent="0">
              <a:buNone/>
              <a:defRPr sz="1330" b="1"/>
            </a:lvl9pPr>
          </a:lstStyle>
          <a:p>
            <a:pPr lvl="0"/>
            <a:r>
              <a:rPr lang="en-US"/>
              <a:t>Click to edit Master text styles</a:t>
            </a:r>
          </a:p>
        </p:txBody>
      </p:sp>
      <p:sp>
        <p:nvSpPr>
          <p:cNvPr id="4" name="Content Placeholder 3"/>
          <p:cNvSpPr>
            <a:spLocks noGrp="1"/>
          </p:cNvSpPr>
          <p:nvPr>
            <p:ph sz="half" idx="2"/>
          </p:nvPr>
        </p:nvSpPr>
        <p:spPr>
          <a:xfrm>
            <a:off x="2128546" y="9659001"/>
            <a:ext cx="18807213" cy="17546677"/>
          </a:xfrm>
          <a:prstGeom prst="rect">
            <a:avLst/>
          </a:prstGeom>
        </p:spPr>
        <p:txBody>
          <a:bodyPr/>
          <a:lstStyle>
            <a:lvl1pPr>
              <a:defRPr sz="1995"/>
            </a:lvl1pPr>
            <a:lvl2pPr>
              <a:defRPr sz="1663"/>
            </a:lvl2pPr>
            <a:lvl3pPr>
              <a:defRPr sz="1496"/>
            </a:lvl3pPr>
            <a:lvl4pPr>
              <a:defRPr sz="1330"/>
            </a:lvl4pPr>
            <a:lvl5pPr>
              <a:defRPr sz="1330"/>
            </a:lvl5pPr>
            <a:lvl6pPr>
              <a:defRPr sz="1330"/>
            </a:lvl6pPr>
            <a:lvl7pPr>
              <a:defRPr sz="1330"/>
            </a:lvl7pPr>
            <a:lvl8pPr>
              <a:defRPr sz="1330"/>
            </a:lvl8pPr>
            <a:lvl9pPr>
              <a:defRPr sz="13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623281" y="6816952"/>
            <a:ext cx="18813812" cy="2842049"/>
          </a:xfrm>
          <a:prstGeom prst="rect">
            <a:avLst/>
          </a:prstGeom>
        </p:spPr>
        <p:txBody>
          <a:bodyPr anchor="b"/>
          <a:lstStyle>
            <a:lvl1pPr marL="0" indent="0">
              <a:buNone/>
              <a:defRPr sz="1995" b="1"/>
            </a:lvl1pPr>
            <a:lvl2pPr marL="380070" indent="0">
              <a:buNone/>
              <a:defRPr sz="1663" b="1"/>
            </a:lvl2pPr>
            <a:lvl3pPr marL="760141" indent="0">
              <a:buNone/>
              <a:defRPr sz="1496" b="1"/>
            </a:lvl3pPr>
            <a:lvl4pPr marL="1140211" indent="0">
              <a:buNone/>
              <a:defRPr sz="1330" b="1"/>
            </a:lvl4pPr>
            <a:lvl5pPr marL="1520281" indent="0">
              <a:buNone/>
              <a:defRPr sz="1330" b="1"/>
            </a:lvl5pPr>
            <a:lvl6pPr marL="1900352" indent="0">
              <a:buNone/>
              <a:defRPr sz="1330" b="1"/>
            </a:lvl6pPr>
            <a:lvl7pPr marL="2280422" indent="0">
              <a:buNone/>
              <a:defRPr sz="1330" b="1"/>
            </a:lvl7pPr>
            <a:lvl8pPr marL="2660493" indent="0">
              <a:buNone/>
              <a:defRPr sz="1330" b="1"/>
            </a:lvl8pPr>
            <a:lvl9pPr marL="3040563" indent="0">
              <a:buNone/>
              <a:defRPr sz="1330" b="1"/>
            </a:lvl9pPr>
          </a:lstStyle>
          <a:p>
            <a:pPr lvl="0"/>
            <a:r>
              <a:rPr lang="en-US"/>
              <a:t>Click to edit Master text styles</a:t>
            </a:r>
          </a:p>
        </p:txBody>
      </p:sp>
      <p:sp>
        <p:nvSpPr>
          <p:cNvPr id="6" name="Content Placeholder 5"/>
          <p:cNvSpPr>
            <a:spLocks noGrp="1"/>
          </p:cNvSpPr>
          <p:nvPr>
            <p:ph sz="quarter" idx="4"/>
          </p:nvPr>
        </p:nvSpPr>
        <p:spPr>
          <a:xfrm>
            <a:off x="21623281" y="9659001"/>
            <a:ext cx="18813812" cy="17546677"/>
          </a:xfrm>
          <a:prstGeom prst="rect">
            <a:avLst/>
          </a:prstGeom>
        </p:spPr>
        <p:txBody>
          <a:bodyPr/>
          <a:lstStyle>
            <a:lvl1pPr>
              <a:defRPr sz="1995"/>
            </a:lvl1pPr>
            <a:lvl2pPr>
              <a:defRPr sz="1663"/>
            </a:lvl2pPr>
            <a:lvl3pPr>
              <a:defRPr sz="1496"/>
            </a:lvl3pPr>
            <a:lvl4pPr>
              <a:defRPr sz="1330"/>
            </a:lvl4pPr>
            <a:lvl5pPr>
              <a:defRPr sz="1330"/>
            </a:lvl5pPr>
            <a:lvl6pPr>
              <a:defRPr sz="1330"/>
            </a:lvl6pPr>
            <a:lvl7pPr>
              <a:defRPr sz="1330"/>
            </a:lvl7pPr>
            <a:lvl8pPr>
              <a:defRPr sz="1330"/>
            </a:lvl8pPr>
            <a:lvl9pPr>
              <a:defRPr sz="13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30505639" y="27734431"/>
            <a:ext cx="9931454" cy="2115013"/>
          </a:xfrm>
          <a:prstGeom prst="rect">
            <a:avLst/>
          </a:prstGeom>
        </p:spPr>
        <p:txBody>
          <a:bodyPr/>
          <a:lstStyle>
            <a:lvl1pPr>
              <a:defRPr/>
            </a:lvl1pPr>
          </a:lstStyle>
          <a:p>
            <a:fld id="{5D7FBADF-B505-4198-8365-9B71066E0556}" type="slidenum">
              <a:rPr lang="en-US"/>
              <a:pPr/>
              <a:t>‹#›</a:t>
            </a:fld>
            <a:endParaRPr lang="en-US"/>
          </a:p>
        </p:txBody>
      </p:sp>
    </p:spTree>
    <p:extLst>
      <p:ext uri="{BB962C8B-B14F-4D97-AF65-F5344CB8AC3E}">
        <p14:creationId xmlns:p14="http://schemas.microsoft.com/office/powerpoint/2010/main" val="2103792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30505639" y="27734431"/>
            <a:ext cx="9931454" cy="2115013"/>
          </a:xfrm>
          <a:prstGeom prst="rect">
            <a:avLst/>
          </a:prstGeom>
        </p:spPr>
        <p:txBody>
          <a:bodyPr/>
          <a:lstStyle>
            <a:lvl1pPr>
              <a:defRPr/>
            </a:lvl1pPr>
          </a:lstStyle>
          <a:p>
            <a:fld id="{22942252-4A21-4631-A3D7-208DDDEC7C17}" type="slidenum">
              <a:rPr lang="en-US"/>
              <a:pPr/>
              <a:t>‹#›</a:t>
            </a:fld>
            <a:endParaRPr lang="en-US"/>
          </a:p>
        </p:txBody>
      </p:sp>
    </p:spTree>
    <p:extLst>
      <p:ext uri="{BB962C8B-B14F-4D97-AF65-F5344CB8AC3E}">
        <p14:creationId xmlns:p14="http://schemas.microsoft.com/office/powerpoint/2010/main" val="1110380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30505639" y="27734431"/>
            <a:ext cx="9931454" cy="2115013"/>
          </a:xfrm>
          <a:prstGeom prst="rect">
            <a:avLst/>
          </a:prstGeom>
        </p:spPr>
        <p:txBody>
          <a:bodyPr/>
          <a:lstStyle>
            <a:lvl1pPr>
              <a:defRPr/>
            </a:lvl1pPr>
          </a:lstStyle>
          <a:p>
            <a:fld id="{C9AFCFBB-598A-4730-9CBA-908DB7144FCC}" type="slidenum">
              <a:rPr lang="en-US"/>
              <a:pPr/>
              <a:t>‹#›</a:t>
            </a:fld>
            <a:endParaRPr lang="en-US"/>
          </a:p>
        </p:txBody>
      </p:sp>
    </p:spTree>
    <p:extLst>
      <p:ext uri="{BB962C8B-B14F-4D97-AF65-F5344CB8AC3E}">
        <p14:creationId xmlns:p14="http://schemas.microsoft.com/office/powerpoint/2010/main" val="759127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8546" y="1212167"/>
            <a:ext cx="14003799" cy="5160632"/>
          </a:xfrm>
        </p:spPr>
        <p:txBody>
          <a:bodyPr anchor="b"/>
          <a:lstStyle>
            <a:lvl1pPr algn="l">
              <a:defRPr sz="1663" b="1"/>
            </a:lvl1pPr>
          </a:lstStyle>
          <a:p>
            <a:r>
              <a:rPr lang="en-US"/>
              <a:t>Click to edit Master title style</a:t>
            </a:r>
          </a:p>
        </p:txBody>
      </p:sp>
      <p:sp>
        <p:nvSpPr>
          <p:cNvPr id="3" name="Content Placeholder 2"/>
          <p:cNvSpPr>
            <a:spLocks noGrp="1"/>
          </p:cNvSpPr>
          <p:nvPr>
            <p:ph idx="1"/>
          </p:nvPr>
        </p:nvSpPr>
        <p:spPr>
          <a:xfrm>
            <a:off x="16641719" y="1212168"/>
            <a:ext cx="23795374" cy="25993510"/>
          </a:xfrm>
          <a:prstGeom prst="rect">
            <a:avLst/>
          </a:prstGeom>
        </p:spPr>
        <p:txBody>
          <a:bodyPr/>
          <a:lstStyle>
            <a:lvl1pPr>
              <a:defRPr sz="2660"/>
            </a:lvl1pPr>
            <a:lvl2pPr>
              <a:defRPr sz="2328"/>
            </a:lvl2pPr>
            <a:lvl3pPr>
              <a:defRPr sz="1995"/>
            </a:lvl3pPr>
            <a:lvl4pPr>
              <a:defRPr sz="1663"/>
            </a:lvl4pPr>
            <a:lvl5pPr>
              <a:defRPr sz="1663"/>
            </a:lvl5pPr>
            <a:lvl6pPr>
              <a:defRPr sz="1663"/>
            </a:lvl6pPr>
            <a:lvl7pPr>
              <a:defRPr sz="1663"/>
            </a:lvl7pPr>
            <a:lvl8pPr>
              <a:defRPr sz="1663"/>
            </a:lvl8pPr>
            <a:lvl9pPr>
              <a:defRPr sz="16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28546" y="6372799"/>
            <a:ext cx="14003799" cy="20832879"/>
          </a:xfrm>
          <a:prstGeom prst="rect">
            <a:avLst/>
          </a:prstGeom>
        </p:spPr>
        <p:txBody>
          <a:bodyPr/>
          <a:lstStyle>
            <a:lvl1pPr marL="0" indent="0">
              <a:buNone/>
              <a:defRPr sz="1164"/>
            </a:lvl1pPr>
            <a:lvl2pPr marL="380070" indent="0">
              <a:buNone/>
              <a:defRPr sz="998"/>
            </a:lvl2pPr>
            <a:lvl3pPr marL="760141" indent="0">
              <a:buNone/>
              <a:defRPr sz="831"/>
            </a:lvl3pPr>
            <a:lvl4pPr marL="1140211" indent="0">
              <a:buNone/>
              <a:defRPr sz="748"/>
            </a:lvl4pPr>
            <a:lvl5pPr marL="1520281" indent="0">
              <a:buNone/>
              <a:defRPr sz="748"/>
            </a:lvl5pPr>
            <a:lvl6pPr marL="1900352" indent="0">
              <a:buNone/>
              <a:defRPr sz="748"/>
            </a:lvl6pPr>
            <a:lvl7pPr marL="2280422" indent="0">
              <a:buNone/>
              <a:defRPr sz="748"/>
            </a:lvl7pPr>
            <a:lvl8pPr marL="2660493" indent="0">
              <a:buNone/>
              <a:defRPr sz="748"/>
            </a:lvl8pPr>
            <a:lvl9pPr marL="3040563" indent="0">
              <a:buNone/>
              <a:defRPr sz="748"/>
            </a:lvl9pPr>
          </a:lstStyle>
          <a:p>
            <a:pPr lvl="0"/>
            <a:r>
              <a:rPr lang="en-US"/>
              <a:t>Click to edit Master text styles</a:t>
            </a:r>
          </a:p>
        </p:txBody>
      </p:sp>
      <p:sp>
        <p:nvSpPr>
          <p:cNvPr id="5" name="Date Placeholder 4"/>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30505639" y="27734431"/>
            <a:ext cx="9931454" cy="2115013"/>
          </a:xfrm>
          <a:prstGeom prst="rect">
            <a:avLst/>
          </a:prstGeom>
        </p:spPr>
        <p:txBody>
          <a:bodyPr/>
          <a:lstStyle>
            <a:lvl1pPr>
              <a:defRPr/>
            </a:lvl1pPr>
          </a:lstStyle>
          <a:p>
            <a:fld id="{D4657E9A-23B7-4516-94D3-88C02B0CF07E}" type="slidenum">
              <a:rPr lang="en-US"/>
              <a:pPr/>
              <a:t>‹#›</a:t>
            </a:fld>
            <a:endParaRPr lang="en-US"/>
          </a:p>
        </p:txBody>
      </p:sp>
    </p:spTree>
    <p:extLst>
      <p:ext uri="{BB962C8B-B14F-4D97-AF65-F5344CB8AC3E}">
        <p14:creationId xmlns:p14="http://schemas.microsoft.com/office/powerpoint/2010/main" val="2391193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42633" y="21319331"/>
            <a:ext cx="25539911" cy="2516866"/>
          </a:xfrm>
        </p:spPr>
        <p:txBody>
          <a:bodyPr anchor="b"/>
          <a:lstStyle>
            <a:lvl1pPr algn="l">
              <a:defRPr sz="1663" b="1"/>
            </a:lvl1pPr>
          </a:lstStyle>
          <a:p>
            <a:r>
              <a:rPr lang="en-US"/>
              <a:t>Click to edit Master title style</a:t>
            </a:r>
          </a:p>
        </p:txBody>
      </p:sp>
      <p:sp>
        <p:nvSpPr>
          <p:cNvPr id="3" name="Picture Placeholder 2"/>
          <p:cNvSpPr>
            <a:spLocks noGrp="1"/>
          </p:cNvSpPr>
          <p:nvPr>
            <p:ph type="pic" idx="1"/>
          </p:nvPr>
        </p:nvSpPr>
        <p:spPr>
          <a:xfrm>
            <a:off x="8342633" y="2721758"/>
            <a:ext cx="25539911" cy="18273713"/>
          </a:xfrm>
          <a:prstGeom prst="rect">
            <a:avLst/>
          </a:prstGeom>
        </p:spPr>
        <p:txBody>
          <a:bodyPr/>
          <a:lstStyle>
            <a:lvl1pPr marL="0" indent="0">
              <a:buNone/>
              <a:defRPr sz="2660"/>
            </a:lvl1pPr>
            <a:lvl2pPr marL="380070" indent="0">
              <a:buNone/>
              <a:defRPr sz="2328"/>
            </a:lvl2pPr>
            <a:lvl3pPr marL="760141" indent="0">
              <a:buNone/>
              <a:defRPr sz="1995"/>
            </a:lvl3pPr>
            <a:lvl4pPr marL="1140211" indent="0">
              <a:buNone/>
              <a:defRPr sz="1663"/>
            </a:lvl4pPr>
            <a:lvl5pPr marL="1520281" indent="0">
              <a:buNone/>
              <a:defRPr sz="1663"/>
            </a:lvl5pPr>
            <a:lvl6pPr marL="1900352" indent="0">
              <a:buNone/>
              <a:defRPr sz="1663"/>
            </a:lvl6pPr>
            <a:lvl7pPr marL="2280422" indent="0">
              <a:buNone/>
              <a:defRPr sz="1663"/>
            </a:lvl7pPr>
            <a:lvl8pPr marL="2660493" indent="0">
              <a:buNone/>
              <a:defRPr sz="1663"/>
            </a:lvl8pPr>
            <a:lvl9pPr marL="3040563" indent="0">
              <a:buNone/>
              <a:defRPr sz="1663"/>
            </a:lvl9pPr>
          </a:lstStyle>
          <a:p>
            <a:r>
              <a:rPr lang="en-US"/>
              <a:t>Click icon to add picture</a:t>
            </a:r>
          </a:p>
        </p:txBody>
      </p:sp>
      <p:sp>
        <p:nvSpPr>
          <p:cNvPr id="4" name="Text Placeholder 3"/>
          <p:cNvSpPr>
            <a:spLocks noGrp="1"/>
          </p:cNvSpPr>
          <p:nvPr>
            <p:ph type="body" sz="half" idx="2"/>
          </p:nvPr>
        </p:nvSpPr>
        <p:spPr>
          <a:xfrm>
            <a:off x="8342633" y="23836197"/>
            <a:ext cx="25539911" cy="3574372"/>
          </a:xfrm>
          <a:prstGeom prst="rect">
            <a:avLst/>
          </a:prstGeom>
        </p:spPr>
        <p:txBody>
          <a:bodyPr/>
          <a:lstStyle>
            <a:lvl1pPr marL="0" indent="0">
              <a:buNone/>
              <a:defRPr sz="1164"/>
            </a:lvl1pPr>
            <a:lvl2pPr marL="380070" indent="0">
              <a:buNone/>
              <a:defRPr sz="998"/>
            </a:lvl2pPr>
            <a:lvl3pPr marL="760141" indent="0">
              <a:buNone/>
              <a:defRPr sz="831"/>
            </a:lvl3pPr>
            <a:lvl4pPr marL="1140211" indent="0">
              <a:buNone/>
              <a:defRPr sz="748"/>
            </a:lvl4pPr>
            <a:lvl5pPr marL="1520281" indent="0">
              <a:buNone/>
              <a:defRPr sz="748"/>
            </a:lvl5pPr>
            <a:lvl6pPr marL="1900352" indent="0">
              <a:buNone/>
              <a:defRPr sz="748"/>
            </a:lvl6pPr>
            <a:lvl7pPr marL="2280422" indent="0">
              <a:buNone/>
              <a:defRPr sz="748"/>
            </a:lvl7pPr>
            <a:lvl8pPr marL="2660493" indent="0">
              <a:buNone/>
              <a:defRPr sz="748"/>
            </a:lvl8pPr>
            <a:lvl9pPr marL="3040563" indent="0">
              <a:buNone/>
              <a:defRPr sz="748"/>
            </a:lvl9pPr>
          </a:lstStyle>
          <a:p>
            <a:pPr lvl="0"/>
            <a:r>
              <a:rPr lang="en-US"/>
              <a:t>Click to edit Master text styles</a:t>
            </a:r>
          </a:p>
        </p:txBody>
      </p:sp>
      <p:sp>
        <p:nvSpPr>
          <p:cNvPr id="5" name="Date Placeholder 4"/>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30505639" y="27734431"/>
            <a:ext cx="9931454" cy="2115013"/>
          </a:xfrm>
          <a:prstGeom prst="rect">
            <a:avLst/>
          </a:prstGeom>
        </p:spPr>
        <p:txBody>
          <a:bodyPr/>
          <a:lstStyle>
            <a:lvl1pPr>
              <a:defRPr/>
            </a:lvl1pPr>
          </a:lstStyle>
          <a:p>
            <a:fld id="{8928F014-7DFC-418B-9919-09D778EA7847}" type="slidenum">
              <a:rPr lang="en-US"/>
              <a:pPr/>
              <a:t>‹#›</a:t>
            </a:fld>
            <a:endParaRPr lang="en-US"/>
          </a:p>
        </p:txBody>
      </p:sp>
    </p:spTree>
    <p:extLst>
      <p:ext uri="{BB962C8B-B14F-4D97-AF65-F5344CB8AC3E}">
        <p14:creationId xmlns:p14="http://schemas.microsoft.com/office/powerpoint/2010/main" val="3072140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bwMode="auto">
          <a:xfrm>
            <a:off x="2427834" y="1557263"/>
            <a:ext cx="38308546" cy="5076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ctr" anchorCtr="0" compatLnSpc="1">
            <a:prstTxWarp prst="textNoShape">
              <a:avLst/>
            </a:prstTxWarp>
          </a:bodyPr>
          <a:lstStyle/>
          <a:p>
            <a:pPr lvl="0"/>
            <a:r>
              <a:rPr lang="en-US"/>
              <a:t>Click to edit Master title style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1" fontAlgn="base" hangingPunct="1">
        <a:spcBef>
          <a:spcPct val="0"/>
        </a:spcBef>
        <a:spcAft>
          <a:spcPct val="0"/>
        </a:spcAft>
        <a:defRPr sz="3658">
          <a:solidFill>
            <a:schemeClr val="tx2"/>
          </a:solidFill>
          <a:latin typeface="+mj-lt"/>
          <a:ea typeface="+mj-ea"/>
          <a:cs typeface="+mj-cs"/>
        </a:defRPr>
      </a:lvl1pPr>
      <a:lvl2pPr algn="ctr" rtl="0" eaLnBrk="1" fontAlgn="base" hangingPunct="1">
        <a:spcBef>
          <a:spcPct val="0"/>
        </a:spcBef>
        <a:spcAft>
          <a:spcPct val="0"/>
        </a:spcAft>
        <a:defRPr sz="3658">
          <a:solidFill>
            <a:schemeClr val="tx2"/>
          </a:solidFill>
          <a:latin typeface="Arial" charset="0"/>
        </a:defRPr>
      </a:lvl2pPr>
      <a:lvl3pPr algn="ctr" rtl="0" eaLnBrk="1" fontAlgn="base" hangingPunct="1">
        <a:spcBef>
          <a:spcPct val="0"/>
        </a:spcBef>
        <a:spcAft>
          <a:spcPct val="0"/>
        </a:spcAft>
        <a:defRPr sz="3658">
          <a:solidFill>
            <a:schemeClr val="tx2"/>
          </a:solidFill>
          <a:latin typeface="Arial" charset="0"/>
        </a:defRPr>
      </a:lvl3pPr>
      <a:lvl4pPr algn="ctr" rtl="0" eaLnBrk="1" fontAlgn="base" hangingPunct="1">
        <a:spcBef>
          <a:spcPct val="0"/>
        </a:spcBef>
        <a:spcAft>
          <a:spcPct val="0"/>
        </a:spcAft>
        <a:defRPr sz="3658">
          <a:solidFill>
            <a:schemeClr val="tx2"/>
          </a:solidFill>
          <a:latin typeface="Arial" charset="0"/>
        </a:defRPr>
      </a:lvl4pPr>
      <a:lvl5pPr algn="ctr" rtl="0" eaLnBrk="1" fontAlgn="base" hangingPunct="1">
        <a:spcBef>
          <a:spcPct val="0"/>
        </a:spcBef>
        <a:spcAft>
          <a:spcPct val="0"/>
        </a:spcAft>
        <a:defRPr sz="3658">
          <a:solidFill>
            <a:schemeClr val="tx2"/>
          </a:solidFill>
          <a:latin typeface="Arial" charset="0"/>
        </a:defRPr>
      </a:lvl5pPr>
      <a:lvl6pPr marL="380070" algn="ctr" rtl="0" eaLnBrk="1" fontAlgn="base" hangingPunct="1">
        <a:spcBef>
          <a:spcPct val="0"/>
        </a:spcBef>
        <a:spcAft>
          <a:spcPct val="0"/>
        </a:spcAft>
        <a:defRPr sz="3658">
          <a:solidFill>
            <a:schemeClr val="tx2"/>
          </a:solidFill>
          <a:latin typeface="Arial" charset="0"/>
        </a:defRPr>
      </a:lvl6pPr>
      <a:lvl7pPr marL="760141" algn="ctr" rtl="0" eaLnBrk="1" fontAlgn="base" hangingPunct="1">
        <a:spcBef>
          <a:spcPct val="0"/>
        </a:spcBef>
        <a:spcAft>
          <a:spcPct val="0"/>
        </a:spcAft>
        <a:defRPr sz="3658">
          <a:solidFill>
            <a:schemeClr val="tx2"/>
          </a:solidFill>
          <a:latin typeface="Arial" charset="0"/>
        </a:defRPr>
      </a:lvl7pPr>
      <a:lvl8pPr marL="1140211" algn="ctr" rtl="0" eaLnBrk="1" fontAlgn="base" hangingPunct="1">
        <a:spcBef>
          <a:spcPct val="0"/>
        </a:spcBef>
        <a:spcAft>
          <a:spcPct val="0"/>
        </a:spcAft>
        <a:defRPr sz="3658">
          <a:solidFill>
            <a:schemeClr val="tx2"/>
          </a:solidFill>
          <a:latin typeface="Arial" charset="0"/>
        </a:defRPr>
      </a:lvl8pPr>
      <a:lvl9pPr marL="1520281" algn="ctr" rtl="0" eaLnBrk="1" fontAlgn="base" hangingPunct="1">
        <a:spcBef>
          <a:spcPct val="0"/>
        </a:spcBef>
        <a:spcAft>
          <a:spcPct val="0"/>
        </a:spcAft>
        <a:defRPr sz="3658">
          <a:solidFill>
            <a:schemeClr val="tx2"/>
          </a:solidFill>
          <a:latin typeface="Arial" charset="0"/>
        </a:defRPr>
      </a:lvl9pPr>
    </p:titleStyle>
    <p:bodyStyle>
      <a:lvl1pPr marL="282413" indent="-282413" algn="l" rtl="0" eaLnBrk="1" fontAlgn="base" hangingPunct="1">
        <a:spcBef>
          <a:spcPct val="20000"/>
        </a:spcBef>
        <a:spcAft>
          <a:spcPct val="0"/>
        </a:spcAft>
        <a:buChar char="•"/>
        <a:defRPr sz="2743">
          <a:solidFill>
            <a:schemeClr val="tx1"/>
          </a:solidFill>
          <a:latin typeface="+mn-lt"/>
          <a:ea typeface="+mn-ea"/>
          <a:cs typeface="+mn-cs"/>
        </a:defRPr>
      </a:lvl1pPr>
      <a:lvl2pPr marL="614975" indent="-238864" algn="l" rtl="0" eaLnBrk="1" fontAlgn="base" hangingPunct="1">
        <a:spcBef>
          <a:spcPct val="20000"/>
        </a:spcBef>
        <a:spcAft>
          <a:spcPct val="0"/>
        </a:spcAft>
        <a:buChar char="–"/>
        <a:defRPr sz="2245">
          <a:solidFill>
            <a:schemeClr val="tx1"/>
          </a:solidFill>
          <a:latin typeface="+mn-lt"/>
        </a:defRPr>
      </a:lvl2pPr>
      <a:lvl3pPr marL="948857" indent="-188716" algn="l" rtl="0" eaLnBrk="1" fontAlgn="base" hangingPunct="1">
        <a:spcBef>
          <a:spcPct val="20000"/>
        </a:spcBef>
        <a:spcAft>
          <a:spcPct val="0"/>
        </a:spcAft>
        <a:buChar char="•"/>
        <a:defRPr sz="1829">
          <a:solidFill>
            <a:schemeClr val="tx1"/>
          </a:solidFill>
          <a:latin typeface="+mn-lt"/>
        </a:defRPr>
      </a:lvl3pPr>
      <a:lvl4pPr marL="1331566" indent="-195314" algn="l" rtl="0" eaLnBrk="1" fontAlgn="base" hangingPunct="1">
        <a:spcBef>
          <a:spcPct val="20000"/>
        </a:spcBef>
        <a:spcAft>
          <a:spcPct val="0"/>
        </a:spcAft>
        <a:buChar char="–"/>
        <a:defRPr sz="1829">
          <a:solidFill>
            <a:schemeClr val="tx1"/>
          </a:solidFill>
          <a:latin typeface="+mn-lt"/>
        </a:defRPr>
      </a:lvl4pPr>
      <a:lvl5pPr marL="1708997" indent="-188716" algn="l" rtl="0" eaLnBrk="1" fontAlgn="base" hangingPunct="1">
        <a:spcBef>
          <a:spcPct val="20000"/>
        </a:spcBef>
        <a:spcAft>
          <a:spcPct val="0"/>
        </a:spcAft>
        <a:buChar char="»"/>
        <a:defRPr sz="1829">
          <a:solidFill>
            <a:schemeClr val="tx1"/>
          </a:solidFill>
          <a:latin typeface="+mn-lt"/>
        </a:defRPr>
      </a:lvl5pPr>
      <a:lvl6pPr marL="2089068" indent="-188716" algn="l" rtl="0" eaLnBrk="1" fontAlgn="base" hangingPunct="1">
        <a:spcBef>
          <a:spcPct val="20000"/>
        </a:spcBef>
        <a:spcAft>
          <a:spcPct val="0"/>
        </a:spcAft>
        <a:buChar char="»"/>
        <a:defRPr sz="1829">
          <a:solidFill>
            <a:schemeClr val="tx1"/>
          </a:solidFill>
          <a:latin typeface="+mn-lt"/>
        </a:defRPr>
      </a:lvl6pPr>
      <a:lvl7pPr marL="2469138" indent="-188716" algn="l" rtl="0" eaLnBrk="1" fontAlgn="base" hangingPunct="1">
        <a:spcBef>
          <a:spcPct val="20000"/>
        </a:spcBef>
        <a:spcAft>
          <a:spcPct val="0"/>
        </a:spcAft>
        <a:buChar char="»"/>
        <a:defRPr sz="1829">
          <a:solidFill>
            <a:schemeClr val="tx1"/>
          </a:solidFill>
          <a:latin typeface="+mn-lt"/>
        </a:defRPr>
      </a:lvl7pPr>
      <a:lvl8pPr marL="2849208" indent="-188716" algn="l" rtl="0" eaLnBrk="1" fontAlgn="base" hangingPunct="1">
        <a:spcBef>
          <a:spcPct val="20000"/>
        </a:spcBef>
        <a:spcAft>
          <a:spcPct val="0"/>
        </a:spcAft>
        <a:buChar char="»"/>
        <a:defRPr sz="1829">
          <a:solidFill>
            <a:schemeClr val="tx1"/>
          </a:solidFill>
          <a:latin typeface="+mn-lt"/>
        </a:defRPr>
      </a:lvl8pPr>
      <a:lvl9pPr marL="3229279" indent="-188716" algn="l" rtl="0" eaLnBrk="1" fontAlgn="base" hangingPunct="1">
        <a:spcBef>
          <a:spcPct val="20000"/>
        </a:spcBef>
        <a:spcAft>
          <a:spcPct val="0"/>
        </a:spcAft>
        <a:buChar char="»"/>
        <a:defRPr sz="1829">
          <a:solidFill>
            <a:schemeClr val="tx1"/>
          </a:solidFill>
          <a:latin typeface="+mn-lt"/>
        </a:defRPr>
      </a:lvl9pPr>
    </p:bodyStyle>
    <p:otherStyle>
      <a:defPPr>
        <a:defRPr lang="en-US"/>
      </a:defPPr>
      <a:lvl1pPr marL="0" algn="l" defTabSz="760141" rtl="0" eaLnBrk="1" latinLnBrk="0" hangingPunct="1">
        <a:defRPr sz="1496" kern="1200">
          <a:solidFill>
            <a:schemeClr val="tx1"/>
          </a:solidFill>
          <a:latin typeface="+mn-lt"/>
          <a:ea typeface="+mn-ea"/>
          <a:cs typeface="+mn-cs"/>
        </a:defRPr>
      </a:lvl1pPr>
      <a:lvl2pPr marL="380070" algn="l" defTabSz="760141" rtl="0" eaLnBrk="1" latinLnBrk="0" hangingPunct="1">
        <a:defRPr sz="1496" kern="1200">
          <a:solidFill>
            <a:schemeClr val="tx1"/>
          </a:solidFill>
          <a:latin typeface="+mn-lt"/>
          <a:ea typeface="+mn-ea"/>
          <a:cs typeface="+mn-cs"/>
        </a:defRPr>
      </a:lvl2pPr>
      <a:lvl3pPr marL="760141" algn="l" defTabSz="760141" rtl="0" eaLnBrk="1" latinLnBrk="0" hangingPunct="1">
        <a:defRPr sz="1496" kern="1200">
          <a:solidFill>
            <a:schemeClr val="tx1"/>
          </a:solidFill>
          <a:latin typeface="+mn-lt"/>
          <a:ea typeface="+mn-ea"/>
          <a:cs typeface="+mn-cs"/>
        </a:defRPr>
      </a:lvl3pPr>
      <a:lvl4pPr marL="1140211" algn="l" defTabSz="760141" rtl="0" eaLnBrk="1" latinLnBrk="0" hangingPunct="1">
        <a:defRPr sz="1496" kern="1200">
          <a:solidFill>
            <a:schemeClr val="tx1"/>
          </a:solidFill>
          <a:latin typeface="+mn-lt"/>
          <a:ea typeface="+mn-ea"/>
          <a:cs typeface="+mn-cs"/>
        </a:defRPr>
      </a:lvl4pPr>
      <a:lvl5pPr marL="1520281" algn="l" defTabSz="760141" rtl="0" eaLnBrk="1" latinLnBrk="0" hangingPunct="1">
        <a:defRPr sz="1496" kern="1200">
          <a:solidFill>
            <a:schemeClr val="tx1"/>
          </a:solidFill>
          <a:latin typeface="+mn-lt"/>
          <a:ea typeface="+mn-ea"/>
          <a:cs typeface="+mn-cs"/>
        </a:defRPr>
      </a:lvl5pPr>
      <a:lvl6pPr marL="1900352" algn="l" defTabSz="760141" rtl="0" eaLnBrk="1" latinLnBrk="0" hangingPunct="1">
        <a:defRPr sz="1496" kern="1200">
          <a:solidFill>
            <a:schemeClr val="tx1"/>
          </a:solidFill>
          <a:latin typeface="+mn-lt"/>
          <a:ea typeface="+mn-ea"/>
          <a:cs typeface="+mn-cs"/>
        </a:defRPr>
      </a:lvl6pPr>
      <a:lvl7pPr marL="2280422" algn="l" defTabSz="760141" rtl="0" eaLnBrk="1" latinLnBrk="0" hangingPunct="1">
        <a:defRPr sz="1496" kern="1200">
          <a:solidFill>
            <a:schemeClr val="tx1"/>
          </a:solidFill>
          <a:latin typeface="+mn-lt"/>
          <a:ea typeface="+mn-ea"/>
          <a:cs typeface="+mn-cs"/>
        </a:defRPr>
      </a:lvl7pPr>
      <a:lvl8pPr marL="2660493" algn="l" defTabSz="760141" rtl="0" eaLnBrk="1" latinLnBrk="0" hangingPunct="1">
        <a:defRPr sz="1496" kern="1200">
          <a:solidFill>
            <a:schemeClr val="tx1"/>
          </a:solidFill>
          <a:latin typeface="+mn-lt"/>
          <a:ea typeface="+mn-ea"/>
          <a:cs typeface="+mn-cs"/>
        </a:defRPr>
      </a:lvl8pPr>
      <a:lvl9pPr marL="3040563" algn="l" defTabSz="760141" rtl="0" eaLnBrk="1" latinLnBrk="0" hangingPunct="1">
        <a:defRPr sz="149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8547" y="1220099"/>
            <a:ext cx="38308546" cy="2735555"/>
          </a:xfrm>
          <a:prstGeom prst="rect">
            <a:avLst/>
          </a:prstGeom>
        </p:spPr>
        <p:txBody>
          <a:bodyPr vert="horz" lIns="91440" tIns="45720" rIns="91440" bIns="45720" rtlCol="0" anchor="ctr">
            <a:normAutofit/>
          </a:bodyPr>
          <a:lstStyle/>
          <a:p>
            <a:r>
              <a:rPr lang="en-US"/>
              <a:t>Title </a:t>
            </a:r>
            <a:endParaRPr lang="en-GB"/>
          </a:p>
        </p:txBody>
      </p:sp>
      <p:sp>
        <p:nvSpPr>
          <p:cNvPr id="3" name="Text Placeholder 2"/>
          <p:cNvSpPr>
            <a:spLocks noGrp="1"/>
          </p:cNvSpPr>
          <p:nvPr>
            <p:ph type="body" idx="1"/>
          </p:nvPr>
        </p:nvSpPr>
        <p:spPr>
          <a:xfrm>
            <a:off x="2128547" y="7106444"/>
            <a:ext cx="38308546" cy="2009923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2128547" y="28228816"/>
            <a:ext cx="9931454" cy="1620629"/>
          </a:xfrm>
          <a:prstGeom prst="rect">
            <a:avLst/>
          </a:prstGeom>
        </p:spPr>
        <p:txBody>
          <a:bodyPr vert="horz" lIns="91440" tIns="45720" rIns="91440" bIns="45720" rtlCol="0" anchor="ctr"/>
          <a:lstStyle>
            <a:lvl1pPr algn="l">
              <a:defRPr sz="998">
                <a:solidFill>
                  <a:schemeClr val="tx1">
                    <a:tint val="75000"/>
                  </a:schemeClr>
                </a:solidFill>
              </a:defRPr>
            </a:lvl1pPr>
          </a:lstStyle>
          <a:p>
            <a:fld id="{20985E18-E975-48C7-88F1-BC3AB5AE5FA6}" type="datetimeFigureOut">
              <a:rPr lang="en-GB" smtClean="0"/>
              <a:t>13/06/2022</a:t>
            </a:fld>
            <a:endParaRPr lang="en-GB"/>
          </a:p>
        </p:txBody>
      </p:sp>
      <p:sp>
        <p:nvSpPr>
          <p:cNvPr id="5" name="Footer Placeholder 4"/>
          <p:cNvSpPr>
            <a:spLocks noGrp="1"/>
          </p:cNvSpPr>
          <p:nvPr>
            <p:ph type="ftr" sz="quarter" idx="3"/>
          </p:nvPr>
        </p:nvSpPr>
        <p:spPr>
          <a:xfrm>
            <a:off x="14543524" y="28228816"/>
            <a:ext cx="13478591" cy="1620629"/>
          </a:xfrm>
          <a:prstGeom prst="rect">
            <a:avLst/>
          </a:prstGeom>
        </p:spPr>
        <p:txBody>
          <a:bodyPr vert="horz" lIns="91440" tIns="45720" rIns="91440" bIns="45720" rtlCol="0" anchor="ctr"/>
          <a:lstStyle>
            <a:lvl1pPr algn="ctr">
              <a:defRPr sz="99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0505639" y="28228816"/>
            <a:ext cx="9931454" cy="1620629"/>
          </a:xfrm>
          <a:prstGeom prst="rect">
            <a:avLst/>
          </a:prstGeom>
        </p:spPr>
        <p:txBody>
          <a:bodyPr vert="horz" lIns="91440" tIns="45720" rIns="91440" bIns="45720" rtlCol="0" anchor="ctr"/>
          <a:lstStyle>
            <a:lvl1pPr algn="r">
              <a:defRPr sz="998">
                <a:solidFill>
                  <a:schemeClr val="tx1">
                    <a:tint val="75000"/>
                  </a:schemeClr>
                </a:solidFill>
              </a:defRPr>
            </a:lvl1pPr>
          </a:lstStyle>
          <a:p>
            <a:fld id="{570DD09B-537C-4E71-B1D9-B5312FED9F98}" type="slidenum">
              <a:rPr lang="en-GB" smtClean="0"/>
              <a:t>‹#›</a:t>
            </a:fld>
            <a:endParaRPr lang="en-GB"/>
          </a:p>
        </p:txBody>
      </p:sp>
    </p:spTree>
    <p:extLst>
      <p:ext uri="{BB962C8B-B14F-4D97-AF65-F5344CB8AC3E}">
        <p14:creationId xmlns:p14="http://schemas.microsoft.com/office/powerpoint/2010/main" val="55632790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760141" rtl="0" eaLnBrk="1" latinLnBrk="0" hangingPunct="1">
        <a:spcBef>
          <a:spcPct val="0"/>
        </a:spcBef>
        <a:buNone/>
        <a:defRPr sz="7980" kern="1200">
          <a:solidFill>
            <a:schemeClr val="tx1"/>
          </a:solidFill>
          <a:latin typeface="+mj-lt"/>
          <a:ea typeface="+mj-ea"/>
          <a:cs typeface="+mj-cs"/>
        </a:defRPr>
      </a:lvl1pPr>
    </p:titleStyle>
    <p:bodyStyle>
      <a:lvl1pPr marL="285053" indent="-285053" algn="l" defTabSz="760141" rtl="0" eaLnBrk="1" latinLnBrk="0" hangingPunct="1">
        <a:spcBef>
          <a:spcPct val="20000"/>
        </a:spcBef>
        <a:buFont typeface="Arial" panose="020B0604020202020204" pitchFamily="34" charset="0"/>
        <a:buChar char="•"/>
        <a:defRPr sz="2660" kern="1200">
          <a:solidFill>
            <a:schemeClr val="tx1"/>
          </a:solidFill>
          <a:latin typeface="+mn-lt"/>
          <a:ea typeface="+mn-ea"/>
          <a:cs typeface="+mn-cs"/>
        </a:defRPr>
      </a:lvl1pPr>
      <a:lvl2pPr marL="617614" indent="-237544" algn="l" defTabSz="760141"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2pPr>
      <a:lvl3pPr marL="950176" indent="-190035" algn="l" defTabSz="760141"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3pPr>
      <a:lvl4pPr marL="1330246" indent="-190035" algn="l" defTabSz="760141" rtl="0" eaLnBrk="1" latinLnBrk="0" hangingPunct="1">
        <a:spcBef>
          <a:spcPct val="20000"/>
        </a:spcBef>
        <a:buFont typeface="Arial" panose="020B0604020202020204" pitchFamily="34" charset="0"/>
        <a:buChar char="–"/>
        <a:defRPr sz="1663" kern="1200">
          <a:solidFill>
            <a:schemeClr val="tx1"/>
          </a:solidFill>
          <a:latin typeface="+mn-lt"/>
          <a:ea typeface="+mn-ea"/>
          <a:cs typeface="+mn-cs"/>
        </a:defRPr>
      </a:lvl4pPr>
      <a:lvl5pPr marL="1710317" indent="-190035" algn="l" defTabSz="760141" rtl="0" eaLnBrk="1" latinLnBrk="0" hangingPunct="1">
        <a:spcBef>
          <a:spcPct val="20000"/>
        </a:spcBef>
        <a:buFont typeface="Arial" panose="020B0604020202020204" pitchFamily="34" charset="0"/>
        <a:buChar char="»"/>
        <a:defRPr sz="1663" kern="1200">
          <a:solidFill>
            <a:schemeClr val="tx1"/>
          </a:solidFill>
          <a:latin typeface="+mn-lt"/>
          <a:ea typeface="+mn-ea"/>
          <a:cs typeface="+mn-cs"/>
        </a:defRPr>
      </a:lvl5pPr>
      <a:lvl6pPr marL="2090387" indent="-190035" algn="l" defTabSz="760141" rtl="0" eaLnBrk="1" latinLnBrk="0" hangingPunct="1">
        <a:spcBef>
          <a:spcPct val="20000"/>
        </a:spcBef>
        <a:buFont typeface="Arial" panose="020B0604020202020204" pitchFamily="34" charset="0"/>
        <a:buChar char="•"/>
        <a:defRPr sz="1663" kern="1200">
          <a:solidFill>
            <a:schemeClr val="tx1"/>
          </a:solidFill>
          <a:latin typeface="+mn-lt"/>
          <a:ea typeface="+mn-ea"/>
          <a:cs typeface="+mn-cs"/>
        </a:defRPr>
      </a:lvl6pPr>
      <a:lvl7pPr marL="2470457" indent="-190035" algn="l" defTabSz="760141" rtl="0" eaLnBrk="1" latinLnBrk="0" hangingPunct="1">
        <a:spcBef>
          <a:spcPct val="20000"/>
        </a:spcBef>
        <a:buFont typeface="Arial" panose="020B0604020202020204" pitchFamily="34" charset="0"/>
        <a:buChar char="•"/>
        <a:defRPr sz="1663" kern="1200">
          <a:solidFill>
            <a:schemeClr val="tx1"/>
          </a:solidFill>
          <a:latin typeface="+mn-lt"/>
          <a:ea typeface="+mn-ea"/>
          <a:cs typeface="+mn-cs"/>
        </a:defRPr>
      </a:lvl7pPr>
      <a:lvl8pPr marL="2850528" indent="-190035" algn="l" defTabSz="760141" rtl="0" eaLnBrk="1" latinLnBrk="0" hangingPunct="1">
        <a:spcBef>
          <a:spcPct val="20000"/>
        </a:spcBef>
        <a:buFont typeface="Arial" panose="020B0604020202020204" pitchFamily="34" charset="0"/>
        <a:buChar char="•"/>
        <a:defRPr sz="1663" kern="1200">
          <a:solidFill>
            <a:schemeClr val="tx1"/>
          </a:solidFill>
          <a:latin typeface="+mn-lt"/>
          <a:ea typeface="+mn-ea"/>
          <a:cs typeface="+mn-cs"/>
        </a:defRPr>
      </a:lvl8pPr>
      <a:lvl9pPr marL="3230598" indent="-190035" algn="l" defTabSz="760141" rtl="0" eaLnBrk="1" latinLnBrk="0" hangingPunct="1">
        <a:spcBef>
          <a:spcPct val="20000"/>
        </a:spcBef>
        <a:buFont typeface="Arial" panose="020B0604020202020204" pitchFamily="34" charset="0"/>
        <a:buChar char="•"/>
        <a:defRPr sz="1663" kern="1200">
          <a:solidFill>
            <a:schemeClr val="tx1"/>
          </a:solidFill>
          <a:latin typeface="+mn-lt"/>
          <a:ea typeface="+mn-ea"/>
          <a:cs typeface="+mn-cs"/>
        </a:defRPr>
      </a:lvl9pPr>
    </p:bodyStyle>
    <p:otherStyle>
      <a:defPPr>
        <a:defRPr lang="en-US"/>
      </a:defPPr>
      <a:lvl1pPr marL="0" algn="l" defTabSz="760141" rtl="0" eaLnBrk="1" latinLnBrk="0" hangingPunct="1">
        <a:defRPr sz="1496" kern="1200">
          <a:solidFill>
            <a:schemeClr val="tx1"/>
          </a:solidFill>
          <a:latin typeface="+mn-lt"/>
          <a:ea typeface="+mn-ea"/>
          <a:cs typeface="+mn-cs"/>
        </a:defRPr>
      </a:lvl1pPr>
      <a:lvl2pPr marL="380070" algn="l" defTabSz="760141" rtl="0" eaLnBrk="1" latinLnBrk="0" hangingPunct="1">
        <a:defRPr sz="1496" kern="1200">
          <a:solidFill>
            <a:schemeClr val="tx1"/>
          </a:solidFill>
          <a:latin typeface="+mn-lt"/>
          <a:ea typeface="+mn-ea"/>
          <a:cs typeface="+mn-cs"/>
        </a:defRPr>
      </a:lvl2pPr>
      <a:lvl3pPr marL="760141" algn="l" defTabSz="760141" rtl="0" eaLnBrk="1" latinLnBrk="0" hangingPunct="1">
        <a:defRPr sz="1496" kern="1200">
          <a:solidFill>
            <a:schemeClr val="tx1"/>
          </a:solidFill>
          <a:latin typeface="+mn-lt"/>
          <a:ea typeface="+mn-ea"/>
          <a:cs typeface="+mn-cs"/>
        </a:defRPr>
      </a:lvl3pPr>
      <a:lvl4pPr marL="1140211" algn="l" defTabSz="760141" rtl="0" eaLnBrk="1" latinLnBrk="0" hangingPunct="1">
        <a:defRPr sz="1496" kern="1200">
          <a:solidFill>
            <a:schemeClr val="tx1"/>
          </a:solidFill>
          <a:latin typeface="+mn-lt"/>
          <a:ea typeface="+mn-ea"/>
          <a:cs typeface="+mn-cs"/>
        </a:defRPr>
      </a:lvl4pPr>
      <a:lvl5pPr marL="1520281" algn="l" defTabSz="760141" rtl="0" eaLnBrk="1" latinLnBrk="0" hangingPunct="1">
        <a:defRPr sz="1496" kern="1200">
          <a:solidFill>
            <a:schemeClr val="tx1"/>
          </a:solidFill>
          <a:latin typeface="+mn-lt"/>
          <a:ea typeface="+mn-ea"/>
          <a:cs typeface="+mn-cs"/>
        </a:defRPr>
      </a:lvl5pPr>
      <a:lvl6pPr marL="1900352" algn="l" defTabSz="760141" rtl="0" eaLnBrk="1" latinLnBrk="0" hangingPunct="1">
        <a:defRPr sz="1496" kern="1200">
          <a:solidFill>
            <a:schemeClr val="tx1"/>
          </a:solidFill>
          <a:latin typeface="+mn-lt"/>
          <a:ea typeface="+mn-ea"/>
          <a:cs typeface="+mn-cs"/>
        </a:defRPr>
      </a:lvl6pPr>
      <a:lvl7pPr marL="2280422" algn="l" defTabSz="760141" rtl="0" eaLnBrk="1" latinLnBrk="0" hangingPunct="1">
        <a:defRPr sz="1496" kern="1200">
          <a:solidFill>
            <a:schemeClr val="tx1"/>
          </a:solidFill>
          <a:latin typeface="+mn-lt"/>
          <a:ea typeface="+mn-ea"/>
          <a:cs typeface="+mn-cs"/>
        </a:defRPr>
      </a:lvl7pPr>
      <a:lvl8pPr marL="2660493" algn="l" defTabSz="760141" rtl="0" eaLnBrk="1" latinLnBrk="0" hangingPunct="1">
        <a:defRPr sz="1496" kern="1200">
          <a:solidFill>
            <a:schemeClr val="tx1"/>
          </a:solidFill>
          <a:latin typeface="+mn-lt"/>
          <a:ea typeface="+mn-ea"/>
          <a:cs typeface="+mn-cs"/>
        </a:defRPr>
      </a:lvl8pPr>
      <a:lvl9pPr marL="3040563" algn="l" defTabSz="760141" rtl="0" eaLnBrk="1" latinLnBrk="0" hangingPunct="1">
        <a:defRPr sz="149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9616" y="94629"/>
            <a:ext cx="30826406" cy="4010425"/>
          </a:xfrm>
        </p:spPr>
        <p:txBody>
          <a:bodyPr/>
          <a:lstStyle/>
          <a:p>
            <a:pPr>
              <a:defRPr/>
            </a:pPr>
            <a:r>
              <a:rPr lang="en-US" sz="798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RESIDUAL EFFECTIVENESS EVALUATION OF INSECTICIDES AGAINST COCKROACHES NYMPHS</a:t>
            </a:r>
            <a:r>
              <a:rPr lang="en-US" sz="7980"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798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ON POROUS SURFACE</a:t>
            </a:r>
            <a:endParaRPr lang="pt-BR" sz="798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170835" y="7689231"/>
            <a:ext cx="8795554" cy="11607637"/>
          </a:xfrm>
          <a:ln/>
        </p:spPr>
        <p:style>
          <a:lnRef idx="1">
            <a:schemeClr val="accent3"/>
          </a:lnRef>
          <a:fillRef idx="2">
            <a:schemeClr val="accent3"/>
          </a:fillRef>
          <a:effectRef idx="1">
            <a:schemeClr val="accent3"/>
          </a:effectRef>
          <a:fontRef idx="minor">
            <a:schemeClr val="dk1"/>
          </a:fontRef>
        </p:style>
        <p:txBody>
          <a:bodyPr lIns="299252" rIns="299252"/>
          <a:lstStyle/>
          <a:p>
            <a:pPr marL="0" indent="0">
              <a:buNone/>
            </a:pPr>
            <a:endParaRPr lang="en-GB" sz="3658" b="1" dirty="0">
              <a:latin typeface="Calibri" panose="020F0502020204030204" pitchFamily="34" charset="0"/>
              <a:cs typeface="Calibri" panose="020F0502020204030204" pitchFamily="34" charset="0"/>
            </a:endParaRPr>
          </a:p>
          <a:p>
            <a:pPr marL="0" indent="0" algn="ctr">
              <a:buNone/>
            </a:pPr>
            <a:r>
              <a:rPr lang="en-GB" sz="3658" b="1" dirty="0">
                <a:latin typeface="Calibri" panose="020F0502020204030204" pitchFamily="34" charset="0"/>
                <a:ea typeface="Malgun Gothic" panose="020B0503020000020004" pitchFamily="34" charset="-127"/>
                <a:cs typeface="Calibri" panose="020F0502020204030204" pitchFamily="34" charset="0"/>
              </a:rPr>
              <a:t>Introduction</a:t>
            </a:r>
          </a:p>
          <a:p>
            <a:pPr marL="0" indent="0">
              <a:buNone/>
            </a:pPr>
            <a:endParaRPr lang="en-GB" altLang="pt-BR" sz="3658" dirty="0">
              <a:latin typeface="Calibri" panose="020F0502020204030204" pitchFamily="34" charset="0"/>
              <a:ea typeface="Malgun Gothic" panose="020B0503020000020004" pitchFamily="34" charset="-127"/>
              <a:cs typeface="Calibri" panose="020F0502020204030204" pitchFamily="34" charset="0"/>
            </a:endParaRPr>
          </a:p>
          <a:p>
            <a:pPr marL="0" indent="0" algn="just">
              <a:buNone/>
            </a:pPr>
            <a:r>
              <a:rPr lang="en-US" altLang="pt-BR" sz="3658" dirty="0">
                <a:latin typeface="Calibri" panose="020F0502020204030204" pitchFamily="34" charset="0"/>
                <a:cs typeface="Calibri" panose="020F0502020204030204" pitchFamily="34" charset="0"/>
              </a:rPr>
              <a:t>Nowadays more than 600 species of cockroaches are described in Brazil. The species </a:t>
            </a:r>
            <a:r>
              <a:rPr lang="en-US" altLang="pt-BR" sz="3658" i="1" dirty="0" err="1">
                <a:latin typeface="Calibri" panose="020F0502020204030204" pitchFamily="34" charset="0"/>
                <a:cs typeface="Calibri" panose="020F0502020204030204" pitchFamily="34" charset="0"/>
              </a:rPr>
              <a:t>Blattella</a:t>
            </a:r>
            <a:r>
              <a:rPr lang="en-US" altLang="pt-BR" sz="3658" i="1" dirty="0">
                <a:latin typeface="Calibri" panose="020F0502020204030204" pitchFamily="34" charset="0"/>
                <a:cs typeface="Calibri" panose="020F0502020204030204" pitchFamily="34" charset="0"/>
              </a:rPr>
              <a:t> </a:t>
            </a:r>
            <a:r>
              <a:rPr lang="en-US" altLang="pt-BR" sz="3658" i="1" dirty="0" err="1">
                <a:latin typeface="Calibri" panose="020F0502020204030204" pitchFamily="34" charset="0"/>
                <a:cs typeface="Calibri" panose="020F0502020204030204" pitchFamily="34" charset="0"/>
              </a:rPr>
              <a:t>germanica</a:t>
            </a:r>
            <a:r>
              <a:rPr lang="en-US" altLang="pt-BR" sz="3658" i="1" dirty="0">
                <a:latin typeface="Calibri" panose="020F0502020204030204" pitchFamily="34" charset="0"/>
                <a:cs typeface="Calibri" panose="020F0502020204030204" pitchFamily="34" charset="0"/>
              </a:rPr>
              <a:t> </a:t>
            </a:r>
            <a:r>
              <a:rPr lang="en-US" altLang="pt-BR" sz="3658" dirty="0">
                <a:latin typeface="Calibri" panose="020F0502020204030204" pitchFamily="34" charset="0"/>
                <a:cs typeface="Calibri" panose="020F0502020204030204" pitchFamily="34" charset="0"/>
              </a:rPr>
              <a:t>shows a general occurrence in Brazilian territory, as it has a high capability to adapt to many conditions (or to many structures made by humans). The cockroaches are mechanic vectors of diseases because they can carry pathogens when they walk on garbage, sewerage system or other contaminated places (POTENZA, 2011). The control of the </a:t>
            </a:r>
            <a:r>
              <a:rPr lang="en-US" altLang="pt-BR" sz="3658" dirty="0" err="1">
                <a:latin typeface="Calibri" panose="020F0502020204030204" pitchFamily="34" charset="0"/>
                <a:cs typeface="Calibri" panose="020F0502020204030204" pitchFamily="34" charset="0"/>
              </a:rPr>
              <a:t>german</a:t>
            </a:r>
            <a:r>
              <a:rPr lang="en-US" altLang="pt-BR" sz="3658" dirty="0">
                <a:latin typeface="Calibri" panose="020F0502020204030204" pitchFamily="34" charset="0"/>
                <a:cs typeface="Calibri" panose="020F0502020204030204" pitchFamily="34" charset="0"/>
              </a:rPr>
              <a:t> cockroach </a:t>
            </a:r>
            <a:r>
              <a:rPr lang="en-US" altLang="pt-BR" sz="3658" i="1" dirty="0">
                <a:latin typeface="Calibri" panose="020F0502020204030204" pitchFamily="34" charset="0"/>
                <a:cs typeface="Calibri" panose="020F0502020204030204" pitchFamily="34" charset="0"/>
              </a:rPr>
              <a:t>Blattella germanica</a:t>
            </a:r>
            <a:r>
              <a:rPr lang="en-US" altLang="pt-BR" sz="3658" dirty="0">
                <a:latin typeface="Calibri" panose="020F0502020204030204" pitchFamily="34" charset="0"/>
                <a:cs typeface="Calibri" panose="020F0502020204030204" pitchFamily="34" charset="0"/>
              </a:rPr>
              <a:t>, whether in its adult or immature form, is a major challenge for </a:t>
            </a:r>
            <a:r>
              <a:rPr lang="en-US" altLang="pt-BR" sz="3658" dirty="0" err="1">
                <a:latin typeface="Calibri" panose="020F0502020204030204" pitchFamily="34" charset="0"/>
                <a:cs typeface="Calibri" panose="020F0502020204030204" pitchFamily="34" charset="0"/>
              </a:rPr>
              <a:t>brazilian</a:t>
            </a:r>
            <a:r>
              <a:rPr lang="en-US" altLang="pt-BR" sz="3658" dirty="0">
                <a:latin typeface="Calibri" panose="020F0502020204030204" pitchFamily="34" charset="0"/>
                <a:cs typeface="Calibri" panose="020F0502020204030204" pitchFamily="34" charset="0"/>
              </a:rPr>
              <a:t> Pest Control Operators (PCOs) due to their great capacity for reproduction and dispersal.</a:t>
            </a:r>
            <a:endParaRPr lang="pt-BR" altLang="pt-BR" sz="3658" dirty="0">
              <a:latin typeface="Calibri" panose="020F0502020204030204" pitchFamily="34" charset="0"/>
              <a:ea typeface="Malgun Gothic" panose="020B0503020000020004" pitchFamily="34" charset="-127"/>
              <a:cs typeface="Calibri" panose="020F0502020204030204" pitchFamily="34" charset="0"/>
            </a:endParaRPr>
          </a:p>
        </p:txBody>
      </p:sp>
      <p:sp>
        <p:nvSpPr>
          <p:cNvPr id="5" name="Title 1"/>
          <p:cNvSpPr txBox="1">
            <a:spLocks/>
          </p:cNvSpPr>
          <p:nvPr/>
        </p:nvSpPr>
        <p:spPr bwMode="auto">
          <a:xfrm>
            <a:off x="6499527" y="3702982"/>
            <a:ext cx="29566582" cy="3264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5970" tIns="37985" rIns="75970" bIns="37985"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pPr>
              <a:buNone/>
              <a:defRPr/>
            </a:pPr>
            <a:r>
              <a:rPr lang="pt-BR" sz="3990" b="1">
                <a:solidFill>
                  <a:schemeClr val="tx1"/>
                </a:solidFill>
                <a:latin typeface="Calibri" panose="020F0502020204030204" pitchFamily="34" charset="0"/>
                <a:cs typeface="Calibri" panose="020F0502020204030204" pitchFamily="34" charset="0"/>
              </a:rPr>
              <a:t>FRANCISCO J. </a:t>
            </a:r>
            <a:r>
              <a:rPr lang="pt-BR" sz="3990" b="1" dirty="0">
                <a:solidFill>
                  <a:schemeClr val="tx1"/>
                </a:solidFill>
                <a:latin typeface="Calibri" panose="020F0502020204030204" pitchFamily="34" charset="0"/>
                <a:cs typeface="Calibri" panose="020F0502020204030204" pitchFamily="34" charset="0"/>
              </a:rPr>
              <a:t>ZORZENON</a:t>
            </a:r>
            <a:r>
              <a:rPr lang="pt-BR" sz="3990" b="1" baseline="30000" dirty="0">
                <a:solidFill>
                  <a:schemeClr val="tx1"/>
                </a:solidFill>
                <a:latin typeface="Calibri" panose="020F0502020204030204" pitchFamily="34" charset="0"/>
                <a:cs typeface="Calibri" panose="020F0502020204030204" pitchFamily="34" charset="0"/>
              </a:rPr>
              <a:t>1</a:t>
            </a:r>
            <a:r>
              <a:rPr lang="pt-BR" sz="3990" b="1" dirty="0">
                <a:solidFill>
                  <a:schemeClr val="tx1"/>
                </a:solidFill>
                <a:latin typeface="Calibri" panose="020F0502020204030204" pitchFamily="34" charset="0"/>
                <a:cs typeface="Calibri" panose="020F0502020204030204" pitchFamily="34" charset="0"/>
              </a:rPr>
              <a:t>, WASHINGTON L. B. FERREIRA</a:t>
            </a:r>
            <a:r>
              <a:rPr lang="pt-BR" sz="3990" b="1" baseline="30000" dirty="0">
                <a:solidFill>
                  <a:schemeClr val="tx1"/>
                </a:solidFill>
                <a:latin typeface="Calibri" panose="020F0502020204030204" pitchFamily="34" charset="0"/>
                <a:cs typeface="Calibri" panose="020F0502020204030204" pitchFamily="34" charset="0"/>
              </a:rPr>
              <a:t>2</a:t>
            </a:r>
            <a:r>
              <a:rPr lang="pt-BR" sz="3990" b="1" dirty="0">
                <a:solidFill>
                  <a:schemeClr val="tx1"/>
                </a:solidFill>
                <a:latin typeface="Calibri" panose="020F0502020204030204" pitchFamily="34" charset="0"/>
                <a:cs typeface="Calibri" panose="020F0502020204030204" pitchFamily="34" charset="0"/>
              </a:rPr>
              <a:t> GUILHERME STAGNI</a:t>
            </a:r>
            <a:r>
              <a:rPr lang="pt-BR" sz="3990" b="1" baseline="30000" dirty="0">
                <a:solidFill>
                  <a:schemeClr val="tx1"/>
                </a:solidFill>
                <a:latin typeface="Calibri" panose="020F0502020204030204" pitchFamily="34" charset="0"/>
                <a:cs typeface="Calibri" panose="020F0502020204030204" pitchFamily="34" charset="0"/>
              </a:rPr>
              <a:t>2 </a:t>
            </a:r>
            <a:r>
              <a:rPr lang="pt-BR" sz="3990" b="1" dirty="0">
                <a:solidFill>
                  <a:schemeClr val="tx1"/>
                </a:solidFill>
                <a:latin typeface="Calibri" panose="020F0502020204030204" pitchFamily="34" charset="0"/>
                <a:cs typeface="Calibri" panose="020F0502020204030204" pitchFamily="34" charset="0"/>
              </a:rPr>
              <a:t>AND</a:t>
            </a:r>
            <a:r>
              <a:rPr lang="pt-BR" sz="3990" b="1" baseline="30000" dirty="0">
                <a:solidFill>
                  <a:schemeClr val="tx1"/>
                </a:solidFill>
                <a:latin typeface="Calibri" panose="020F0502020204030204" pitchFamily="34" charset="0"/>
                <a:cs typeface="Calibri" panose="020F0502020204030204" pitchFamily="34" charset="0"/>
              </a:rPr>
              <a:t> </a:t>
            </a:r>
            <a:r>
              <a:rPr lang="pt-BR" sz="3990" b="1" dirty="0">
                <a:solidFill>
                  <a:schemeClr val="tx1"/>
                </a:solidFill>
                <a:latin typeface="Calibri" panose="020F0502020204030204" pitchFamily="34" charset="0"/>
                <a:cs typeface="Calibri" panose="020F0502020204030204" pitchFamily="34" charset="0"/>
              </a:rPr>
              <a:t>MARCOS R. POTENZA</a:t>
            </a:r>
            <a:r>
              <a:rPr lang="pt-BR" sz="3990" b="1" baseline="30000" dirty="0">
                <a:solidFill>
                  <a:schemeClr val="tx1"/>
                </a:solidFill>
                <a:latin typeface="Calibri" panose="020F0502020204030204" pitchFamily="34" charset="0"/>
                <a:cs typeface="Calibri" panose="020F0502020204030204" pitchFamily="34" charset="0"/>
              </a:rPr>
              <a:t>1</a:t>
            </a:r>
            <a:r>
              <a:rPr lang="pt-BR" sz="3990" b="1" dirty="0">
                <a:solidFill>
                  <a:schemeClr val="tx1"/>
                </a:solidFill>
                <a:latin typeface="Calibri" panose="020F0502020204030204" pitchFamily="34" charset="0"/>
                <a:cs typeface="Calibri" panose="020F0502020204030204" pitchFamily="34" charset="0"/>
              </a:rPr>
              <a:t> </a:t>
            </a:r>
          </a:p>
          <a:p>
            <a:pPr>
              <a:defRPr/>
            </a:pPr>
            <a:endParaRPr lang="pt-BR" sz="3990" b="1" baseline="30000" dirty="0">
              <a:solidFill>
                <a:schemeClr val="tx1"/>
              </a:solidFill>
              <a:latin typeface="Calibri" panose="020F0502020204030204" pitchFamily="34" charset="0"/>
              <a:cs typeface="Calibri" panose="020F0502020204030204" pitchFamily="34" charset="0"/>
            </a:endParaRPr>
          </a:p>
          <a:p>
            <a:pPr>
              <a:buNone/>
              <a:defRPr/>
            </a:pPr>
            <a:r>
              <a:rPr lang="pt-BR" sz="3990" b="1" baseline="30000" dirty="0">
                <a:solidFill>
                  <a:schemeClr val="tx1"/>
                </a:solidFill>
                <a:latin typeface="Calibri" panose="020F0502020204030204" pitchFamily="34" charset="0"/>
                <a:cs typeface="Calibri" panose="020F0502020204030204" pitchFamily="34" charset="0"/>
              </a:rPr>
              <a:t>1</a:t>
            </a:r>
            <a:r>
              <a:rPr lang="pt-BR" sz="3990" b="1" dirty="0">
                <a:solidFill>
                  <a:schemeClr val="tx1"/>
                </a:solidFill>
                <a:latin typeface="Calibri" panose="020F0502020204030204" pitchFamily="34" charset="0"/>
                <a:cs typeface="Calibri" panose="020F0502020204030204" pitchFamily="34" charset="0"/>
              </a:rPr>
              <a:t>Av. Cons. Rodrigues Alves, 1252, São Paulo/SP, 04014 002, </a:t>
            </a:r>
            <a:r>
              <a:rPr lang="pt-BR" sz="3990" b="1" dirty="0" err="1">
                <a:solidFill>
                  <a:schemeClr val="tx1"/>
                </a:solidFill>
                <a:latin typeface="Calibri" panose="020F0502020204030204" pitchFamily="34" charset="0"/>
                <a:cs typeface="Calibri" panose="020F0502020204030204" pitchFamily="34" charset="0"/>
              </a:rPr>
              <a:t>Brazil</a:t>
            </a:r>
            <a:r>
              <a:rPr lang="pt-BR" sz="3990" b="1" dirty="0">
                <a:solidFill>
                  <a:schemeClr val="tx1"/>
                </a:solidFill>
                <a:latin typeface="Calibri" panose="020F0502020204030204" pitchFamily="34" charset="0"/>
                <a:cs typeface="Calibri" panose="020F0502020204030204" pitchFamily="34" charset="0"/>
              </a:rPr>
              <a:t>/ Instituto Biológico/APTA </a:t>
            </a:r>
          </a:p>
          <a:p>
            <a:pPr>
              <a:buNone/>
              <a:defRPr/>
            </a:pPr>
            <a:r>
              <a:rPr lang="en-US" sz="3990" b="1" dirty="0">
                <a:solidFill>
                  <a:schemeClr val="tx1"/>
                </a:solidFill>
                <a:latin typeface="Calibri" panose="020F0502020204030204" pitchFamily="34" charset="0"/>
                <a:cs typeface="Calibri" panose="020F0502020204030204" pitchFamily="34" charset="0"/>
              </a:rPr>
              <a:t>E-mail: francisco.zorzenon@sp.gov.br</a:t>
            </a:r>
            <a:r>
              <a:rPr lang="pt-BR" sz="3990" b="1" dirty="0">
                <a:solidFill>
                  <a:schemeClr val="tx1"/>
                </a:solidFill>
                <a:latin typeface="Calibri" panose="020F0502020204030204" pitchFamily="34" charset="0"/>
                <a:cs typeface="Calibri" panose="020F0502020204030204" pitchFamily="34" charset="0"/>
              </a:rPr>
              <a:t>  </a:t>
            </a:r>
          </a:p>
          <a:p>
            <a:pPr>
              <a:buNone/>
              <a:defRPr/>
            </a:pPr>
            <a:r>
              <a:rPr lang="pt-BR" sz="3990" b="1" baseline="30000" dirty="0">
                <a:solidFill>
                  <a:schemeClr val="tx1"/>
                </a:solidFill>
                <a:latin typeface="Calibri" panose="020F0502020204030204" pitchFamily="34" charset="0"/>
                <a:cs typeface="Calibri" panose="020F0502020204030204" pitchFamily="34" charset="0"/>
              </a:rPr>
              <a:t>2</a:t>
            </a:r>
            <a:r>
              <a:rPr lang="pt-BR" sz="3990" b="1" dirty="0">
                <a:solidFill>
                  <a:schemeClr val="tx1"/>
                </a:solidFill>
                <a:latin typeface="Calibri" panose="020F0502020204030204" pitchFamily="34" charset="0"/>
                <a:cs typeface="Calibri" panose="020F0502020204030204" pitchFamily="34" charset="0"/>
              </a:rPr>
              <a:t>Av. Nações Unidas, 17007 13ºandar São Paulo/SP 04730-300, </a:t>
            </a:r>
            <a:r>
              <a:rPr lang="pt-BR" sz="3990" b="1" dirty="0" err="1">
                <a:solidFill>
                  <a:schemeClr val="tx1"/>
                </a:solidFill>
                <a:latin typeface="Calibri" panose="020F0502020204030204" pitchFamily="34" charset="0"/>
                <a:cs typeface="Calibri" panose="020F0502020204030204" pitchFamily="34" charset="0"/>
              </a:rPr>
              <a:t>Brazil</a:t>
            </a:r>
            <a:r>
              <a:rPr lang="pt-BR" sz="3990" b="1" dirty="0">
                <a:solidFill>
                  <a:schemeClr val="tx1"/>
                </a:solidFill>
                <a:latin typeface="Calibri" panose="020F0502020204030204" pitchFamily="34" charset="0"/>
                <a:cs typeface="Calibri" panose="020F0502020204030204" pitchFamily="34" charset="0"/>
              </a:rPr>
              <a:t>/ Syngenta Professional </a:t>
            </a:r>
            <a:r>
              <a:rPr lang="pt-BR" sz="3990" b="1" dirty="0" err="1">
                <a:solidFill>
                  <a:schemeClr val="tx1"/>
                </a:solidFill>
                <a:latin typeface="Calibri" panose="020F0502020204030204" pitchFamily="34" charset="0"/>
                <a:cs typeface="Calibri" panose="020F0502020204030204" pitchFamily="34" charset="0"/>
              </a:rPr>
              <a:t>Solutions</a:t>
            </a:r>
            <a:r>
              <a:rPr lang="pt-BR" sz="3990" b="1" dirty="0">
                <a:solidFill>
                  <a:schemeClr val="tx1"/>
                </a:solidFill>
                <a:latin typeface="Calibri" panose="020F0502020204030204" pitchFamily="34" charset="0"/>
                <a:cs typeface="Calibri" panose="020F0502020204030204" pitchFamily="34" charset="0"/>
              </a:rPr>
              <a:t> LATAM </a:t>
            </a:r>
          </a:p>
        </p:txBody>
      </p:sp>
      <p:sp>
        <p:nvSpPr>
          <p:cNvPr id="8" name="Content Placeholder 2"/>
          <p:cNvSpPr txBox="1">
            <a:spLocks/>
          </p:cNvSpPr>
          <p:nvPr/>
        </p:nvSpPr>
        <p:spPr>
          <a:xfrm>
            <a:off x="1170835" y="28121236"/>
            <a:ext cx="40124968" cy="1914134"/>
          </a:xfrm>
          <a:prstGeom prst="rect">
            <a:avLst/>
          </a:prstGeom>
        </p:spPr>
        <p:style>
          <a:lnRef idx="1">
            <a:schemeClr val="accent3"/>
          </a:lnRef>
          <a:fillRef idx="2">
            <a:schemeClr val="accent3"/>
          </a:fillRef>
          <a:effectRef idx="1">
            <a:schemeClr val="accent3"/>
          </a:effectRef>
          <a:fontRef idx="minor">
            <a:schemeClr val="dk1"/>
          </a:fontRef>
        </p:style>
        <p:txBody>
          <a:bodyPr lIns="299252" rIns="299252"/>
          <a:lstStyle>
            <a:lvl1pPr marL="339725" indent="-339725" algn="l" rtl="0" eaLnBrk="1" fontAlgn="base" hangingPunct="1">
              <a:spcBef>
                <a:spcPct val="20000"/>
              </a:spcBef>
              <a:spcAft>
                <a:spcPct val="0"/>
              </a:spcAft>
              <a:buChar char="•"/>
              <a:defRPr sz="3300">
                <a:solidFill>
                  <a:schemeClr val="dk1"/>
                </a:solidFill>
                <a:latin typeface="+mn-lt"/>
                <a:ea typeface="+mn-ea"/>
                <a:cs typeface="+mn-cs"/>
              </a:defRPr>
            </a:lvl1pPr>
            <a:lvl2pPr marL="739775" indent="-287338" algn="l" rtl="0" eaLnBrk="1" fontAlgn="base" hangingPunct="1">
              <a:spcBef>
                <a:spcPct val="20000"/>
              </a:spcBef>
              <a:spcAft>
                <a:spcPct val="0"/>
              </a:spcAft>
              <a:buChar char="–"/>
              <a:defRPr sz="2700">
                <a:solidFill>
                  <a:schemeClr val="dk1"/>
                </a:solidFill>
                <a:latin typeface="+mn-lt"/>
                <a:ea typeface="+mn-ea"/>
                <a:cs typeface="+mn-cs"/>
              </a:defRPr>
            </a:lvl2pPr>
            <a:lvl3pPr marL="1141413" indent="-227013" algn="l" rtl="0" eaLnBrk="1" fontAlgn="base" hangingPunct="1">
              <a:spcBef>
                <a:spcPct val="20000"/>
              </a:spcBef>
              <a:spcAft>
                <a:spcPct val="0"/>
              </a:spcAft>
              <a:buChar char="•"/>
              <a:defRPr sz="2200">
                <a:solidFill>
                  <a:schemeClr val="dk1"/>
                </a:solidFill>
                <a:latin typeface="+mn-lt"/>
                <a:ea typeface="+mn-ea"/>
                <a:cs typeface="+mn-cs"/>
              </a:defRPr>
            </a:lvl3pPr>
            <a:lvl4pPr marL="1601788" indent="-234950" algn="l" rtl="0" eaLnBrk="1" fontAlgn="base" hangingPunct="1">
              <a:spcBef>
                <a:spcPct val="20000"/>
              </a:spcBef>
              <a:spcAft>
                <a:spcPct val="0"/>
              </a:spcAft>
              <a:buChar char="–"/>
              <a:defRPr sz="2200">
                <a:solidFill>
                  <a:schemeClr val="dk1"/>
                </a:solidFill>
                <a:latin typeface="+mn-lt"/>
                <a:ea typeface="+mn-ea"/>
                <a:cs typeface="+mn-cs"/>
              </a:defRPr>
            </a:lvl4pPr>
            <a:lvl5pPr marL="2055813" indent="-227013" algn="l" rtl="0" eaLnBrk="1" fontAlgn="base" hangingPunct="1">
              <a:spcBef>
                <a:spcPct val="20000"/>
              </a:spcBef>
              <a:spcAft>
                <a:spcPct val="0"/>
              </a:spcAft>
              <a:buChar char="»"/>
              <a:defRPr sz="2200">
                <a:solidFill>
                  <a:schemeClr val="dk1"/>
                </a:solidFill>
                <a:latin typeface="+mn-lt"/>
                <a:ea typeface="+mn-ea"/>
                <a:cs typeface="+mn-cs"/>
              </a:defRPr>
            </a:lvl5pPr>
            <a:lvl6pPr marL="2513013" indent="-227013" algn="l" rtl="0" eaLnBrk="1" fontAlgn="base" hangingPunct="1">
              <a:spcBef>
                <a:spcPct val="20000"/>
              </a:spcBef>
              <a:spcAft>
                <a:spcPct val="0"/>
              </a:spcAft>
              <a:buChar char="»"/>
              <a:defRPr sz="2200">
                <a:solidFill>
                  <a:schemeClr val="dk1"/>
                </a:solidFill>
                <a:latin typeface="+mn-lt"/>
                <a:ea typeface="+mn-ea"/>
                <a:cs typeface="+mn-cs"/>
              </a:defRPr>
            </a:lvl6pPr>
            <a:lvl7pPr marL="2970213" indent="-227013" algn="l" rtl="0" eaLnBrk="1" fontAlgn="base" hangingPunct="1">
              <a:spcBef>
                <a:spcPct val="20000"/>
              </a:spcBef>
              <a:spcAft>
                <a:spcPct val="0"/>
              </a:spcAft>
              <a:buChar char="»"/>
              <a:defRPr sz="2200">
                <a:solidFill>
                  <a:schemeClr val="dk1"/>
                </a:solidFill>
                <a:latin typeface="+mn-lt"/>
                <a:ea typeface="+mn-ea"/>
                <a:cs typeface="+mn-cs"/>
              </a:defRPr>
            </a:lvl7pPr>
            <a:lvl8pPr marL="3427413" indent="-227013" algn="l" rtl="0" eaLnBrk="1" fontAlgn="base" hangingPunct="1">
              <a:spcBef>
                <a:spcPct val="20000"/>
              </a:spcBef>
              <a:spcAft>
                <a:spcPct val="0"/>
              </a:spcAft>
              <a:buChar char="»"/>
              <a:defRPr sz="2200">
                <a:solidFill>
                  <a:schemeClr val="dk1"/>
                </a:solidFill>
                <a:latin typeface="+mn-lt"/>
                <a:ea typeface="+mn-ea"/>
                <a:cs typeface="+mn-cs"/>
              </a:defRPr>
            </a:lvl8pPr>
            <a:lvl9pPr marL="3884613" indent="-227013" algn="l" rtl="0" eaLnBrk="1" fontAlgn="base" hangingPunct="1">
              <a:spcBef>
                <a:spcPct val="20000"/>
              </a:spcBef>
              <a:spcAft>
                <a:spcPct val="0"/>
              </a:spcAft>
              <a:buChar char="»"/>
              <a:defRPr sz="2200">
                <a:solidFill>
                  <a:schemeClr val="dk1"/>
                </a:solidFill>
                <a:latin typeface="+mn-lt"/>
                <a:ea typeface="+mn-ea"/>
                <a:cs typeface="+mn-cs"/>
              </a:defRPr>
            </a:lvl9pPr>
          </a:lstStyle>
          <a:p>
            <a:pPr marL="0" indent="0">
              <a:buNone/>
            </a:pPr>
            <a:r>
              <a:rPr lang="en-GB" sz="3575" b="1" kern="0" dirty="0">
                <a:latin typeface="Calibri" panose="020F0502020204030204" pitchFamily="34" charset="0"/>
                <a:cs typeface="Calibri" panose="020F0502020204030204" pitchFamily="34" charset="0"/>
              </a:rPr>
              <a:t>References and cited literature </a:t>
            </a:r>
          </a:p>
          <a:p>
            <a:pPr marL="0" indent="0">
              <a:buNone/>
            </a:pPr>
            <a:endParaRPr lang="en-GB" sz="3575" b="1" kern="0" dirty="0">
              <a:latin typeface="Calibri" panose="020F0502020204030204" pitchFamily="34" charset="0"/>
              <a:cs typeface="Calibri" panose="020F0502020204030204" pitchFamily="34" charset="0"/>
            </a:endParaRPr>
          </a:p>
          <a:p>
            <a:pPr marL="0" indent="0">
              <a:buNone/>
            </a:pPr>
            <a:endParaRPr lang="en-GB" sz="3575" kern="0" dirty="0">
              <a:solidFill>
                <a:srgbClr val="FFC000"/>
              </a:solidFill>
              <a:latin typeface="Calibri" panose="020F0502020204030204" pitchFamily="34" charset="0"/>
              <a:cs typeface="Calibri" panose="020F0502020204030204" pitchFamily="34" charset="0"/>
            </a:endParaRPr>
          </a:p>
        </p:txBody>
      </p:sp>
      <p:sp>
        <p:nvSpPr>
          <p:cNvPr id="9" name="Content Placeholder 2"/>
          <p:cNvSpPr txBox="1">
            <a:spLocks/>
          </p:cNvSpPr>
          <p:nvPr/>
        </p:nvSpPr>
        <p:spPr>
          <a:xfrm>
            <a:off x="10640544" y="7689230"/>
            <a:ext cx="22304105" cy="9534279"/>
          </a:xfrm>
          <a:prstGeom prst="rect">
            <a:avLst/>
          </a:prstGeom>
        </p:spPr>
        <p:style>
          <a:lnRef idx="1">
            <a:schemeClr val="accent3"/>
          </a:lnRef>
          <a:fillRef idx="2">
            <a:schemeClr val="accent3"/>
          </a:fillRef>
          <a:effectRef idx="1">
            <a:schemeClr val="accent3"/>
          </a:effectRef>
          <a:fontRef idx="minor">
            <a:schemeClr val="dk1"/>
          </a:fontRef>
        </p:style>
        <p:txBody>
          <a:bodyPr lIns="299252" rIns="299252"/>
          <a:lstStyle>
            <a:lvl1pPr marL="339725" indent="-339725" algn="l" rtl="0" eaLnBrk="1" fontAlgn="base" hangingPunct="1">
              <a:spcBef>
                <a:spcPct val="20000"/>
              </a:spcBef>
              <a:spcAft>
                <a:spcPct val="0"/>
              </a:spcAft>
              <a:buChar char="•"/>
              <a:defRPr sz="3300">
                <a:solidFill>
                  <a:schemeClr val="dk1"/>
                </a:solidFill>
                <a:latin typeface="+mn-lt"/>
                <a:ea typeface="+mn-ea"/>
                <a:cs typeface="+mn-cs"/>
              </a:defRPr>
            </a:lvl1pPr>
            <a:lvl2pPr marL="739775" indent="-287338" algn="l" rtl="0" eaLnBrk="1" fontAlgn="base" hangingPunct="1">
              <a:spcBef>
                <a:spcPct val="20000"/>
              </a:spcBef>
              <a:spcAft>
                <a:spcPct val="0"/>
              </a:spcAft>
              <a:buChar char="–"/>
              <a:defRPr sz="2700">
                <a:solidFill>
                  <a:schemeClr val="dk1"/>
                </a:solidFill>
                <a:latin typeface="+mn-lt"/>
                <a:ea typeface="+mn-ea"/>
                <a:cs typeface="+mn-cs"/>
              </a:defRPr>
            </a:lvl2pPr>
            <a:lvl3pPr marL="1141413" indent="-227013" algn="l" rtl="0" eaLnBrk="1" fontAlgn="base" hangingPunct="1">
              <a:spcBef>
                <a:spcPct val="20000"/>
              </a:spcBef>
              <a:spcAft>
                <a:spcPct val="0"/>
              </a:spcAft>
              <a:buChar char="•"/>
              <a:defRPr sz="2200">
                <a:solidFill>
                  <a:schemeClr val="dk1"/>
                </a:solidFill>
                <a:latin typeface="+mn-lt"/>
                <a:ea typeface="+mn-ea"/>
                <a:cs typeface="+mn-cs"/>
              </a:defRPr>
            </a:lvl3pPr>
            <a:lvl4pPr marL="1601788" indent="-234950" algn="l" rtl="0" eaLnBrk="1" fontAlgn="base" hangingPunct="1">
              <a:spcBef>
                <a:spcPct val="20000"/>
              </a:spcBef>
              <a:spcAft>
                <a:spcPct val="0"/>
              </a:spcAft>
              <a:buChar char="–"/>
              <a:defRPr sz="2200">
                <a:solidFill>
                  <a:schemeClr val="dk1"/>
                </a:solidFill>
                <a:latin typeface="+mn-lt"/>
                <a:ea typeface="+mn-ea"/>
                <a:cs typeface="+mn-cs"/>
              </a:defRPr>
            </a:lvl4pPr>
            <a:lvl5pPr marL="2055813" indent="-227013" algn="l" rtl="0" eaLnBrk="1" fontAlgn="base" hangingPunct="1">
              <a:spcBef>
                <a:spcPct val="20000"/>
              </a:spcBef>
              <a:spcAft>
                <a:spcPct val="0"/>
              </a:spcAft>
              <a:buChar char="»"/>
              <a:defRPr sz="2200">
                <a:solidFill>
                  <a:schemeClr val="dk1"/>
                </a:solidFill>
                <a:latin typeface="+mn-lt"/>
                <a:ea typeface="+mn-ea"/>
                <a:cs typeface="+mn-cs"/>
              </a:defRPr>
            </a:lvl5pPr>
            <a:lvl6pPr marL="2513013" indent="-227013" algn="l" rtl="0" eaLnBrk="1" fontAlgn="base" hangingPunct="1">
              <a:spcBef>
                <a:spcPct val="20000"/>
              </a:spcBef>
              <a:spcAft>
                <a:spcPct val="0"/>
              </a:spcAft>
              <a:buChar char="»"/>
              <a:defRPr sz="2200">
                <a:solidFill>
                  <a:schemeClr val="dk1"/>
                </a:solidFill>
                <a:latin typeface="+mn-lt"/>
                <a:ea typeface="+mn-ea"/>
                <a:cs typeface="+mn-cs"/>
              </a:defRPr>
            </a:lvl6pPr>
            <a:lvl7pPr marL="2970213" indent="-227013" algn="l" rtl="0" eaLnBrk="1" fontAlgn="base" hangingPunct="1">
              <a:spcBef>
                <a:spcPct val="20000"/>
              </a:spcBef>
              <a:spcAft>
                <a:spcPct val="0"/>
              </a:spcAft>
              <a:buChar char="»"/>
              <a:defRPr sz="2200">
                <a:solidFill>
                  <a:schemeClr val="dk1"/>
                </a:solidFill>
                <a:latin typeface="+mn-lt"/>
                <a:ea typeface="+mn-ea"/>
                <a:cs typeface="+mn-cs"/>
              </a:defRPr>
            </a:lvl7pPr>
            <a:lvl8pPr marL="3427413" indent="-227013" algn="l" rtl="0" eaLnBrk="1" fontAlgn="base" hangingPunct="1">
              <a:spcBef>
                <a:spcPct val="20000"/>
              </a:spcBef>
              <a:spcAft>
                <a:spcPct val="0"/>
              </a:spcAft>
              <a:buChar char="»"/>
              <a:defRPr sz="2200">
                <a:solidFill>
                  <a:schemeClr val="dk1"/>
                </a:solidFill>
                <a:latin typeface="+mn-lt"/>
                <a:ea typeface="+mn-ea"/>
                <a:cs typeface="+mn-cs"/>
              </a:defRPr>
            </a:lvl8pPr>
            <a:lvl9pPr marL="3884613" indent="-227013" algn="l" rtl="0" eaLnBrk="1" fontAlgn="base" hangingPunct="1">
              <a:spcBef>
                <a:spcPct val="20000"/>
              </a:spcBef>
              <a:spcAft>
                <a:spcPct val="0"/>
              </a:spcAft>
              <a:buChar char="»"/>
              <a:defRPr sz="2200">
                <a:solidFill>
                  <a:schemeClr val="dk1"/>
                </a:solidFill>
                <a:latin typeface="+mn-lt"/>
                <a:ea typeface="+mn-ea"/>
                <a:cs typeface="+mn-cs"/>
              </a:defRPr>
            </a:lvl9pPr>
          </a:lstStyle>
          <a:p>
            <a:pPr marL="439457" indent="0">
              <a:buNone/>
            </a:pPr>
            <a:endParaRPr lang="en-GB" sz="3575" kern="0" dirty="0">
              <a:latin typeface="Calibri" panose="020F0502020204030204" pitchFamily="34" charset="0"/>
              <a:cs typeface="Calibri" panose="020F0502020204030204" pitchFamily="34" charset="0"/>
            </a:endParaRPr>
          </a:p>
          <a:p>
            <a:pPr marL="0" indent="0" algn="ctr">
              <a:buNone/>
            </a:pPr>
            <a:r>
              <a:rPr lang="en-GB" sz="3575" b="1" kern="0" dirty="0">
                <a:latin typeface="Calibri" panose="020F0502020204030204" pitchFamily="34" charset="0"/>
                <a:cs typeface="Calibri" panose="020F0502020204030204" pitchFamily="34" charset="0"/>
              </a:rPr>
              <a:t>Materials &amp; Methods</a:t>
            </a:r>
          </a:p>
          <a:p>
            <a:pPr marL="0" indent="0" algn="just">
              <a:buNone/>
            </a:pPr>
            <a:r>
              <a:rPr lang="en-GB" sz="3575" b="1" kern="0" dirty="0">
                <a:latin typeface="Calibri" panose="020F0502020204030204" pitchFamily="34" charset="0"/>
                <a:cs typeface="Calibri" panose="020F0502020204030204" pitchFamily="34" charset="0"/>
              </a:rPr>
              <a:t> </a:t>
            </a:r>
          </a:p>
          <a:p>
            <a:pPr marL="0" indent="0" algn="just">
              <a:buNone/>
            </a:pPr>
            <a:endParaRPr lang="en-GB" sz="3575" kern="0" dirty="0">
              <a:latin typeface="Calibri" panose="020F0502020204030204" pitchFamily="34" charset="0"/>
              <a:cs typeface="Calibri" panose="020F0502020204030204" pitchFamily="34" charset="0"/>
            </a:endParaRPr>
          </a:p>
        </p:txBody>
      </p:sp>
      <p:sp>
        <p:nvSpPr>
          <p:cNvPr id="10" name="Content Placeholder 2"/>
          <p:cNvSpPr txBox="1">
            <a:spLocks/>
          </p:cNvSpPr>
          <p:nvPr/>
        </p:nvSpPr>
        <p:spPr>
          <a:xfrm>
            <a:off x="33493665" y="7689231"/>
            <a:ext cx="7901138" cy="14486358"/>
          </a:xfrm>
          <a:prstGeom prst="rect">
            <a:avLst/>
          </a:prstGeom>
        </p:spPr>
        <p:style>
          <a:lnRef idx="1">
            <a:schemeClr val="accent3"/>
          </a:lnRef>
          <a:fillRef idx="2">
            <a:schemeClr val="accent3"/>
          </a:fillRef>
          <a:effectRef idx="1">
            <a:schemeClr val="accent3"/>
          </a:effectRef>
          <a:fontRef idx="minor">
            <a:schemeClr val="dk1"/>
          </a:fontRef>
        </p:style>
        <p:txBody>
          <a:bodyPr lIns="299252" rIns="299252"/>
          <a:lstStyle>
            <a:lvl1pPr marL="339725" indent="-339725" algn="l" rtl="0" eaLnBrk="1" fontAlgn="base" hangingPunct="1">
              <a:spcBef>
                <a:spcPct val="20000"/>
              </a:spcBef>
              <a:spcAft>
                <a:spcPct val="0"/>
              </a:spcAft>
              <a:buChar char="•"/>
              <a:defRPr sz="3300">
                <a:solidFill>
                  <a:schemeClr val="dk1"/>
                </a:solidFill>
                <a:latin typeface="+mn-lt"/>
                <a:ea typeface="+mn-ea"/>
                <a:cs typeface="+mn-cs"/>
              </a:defRPr>
            </a:lvl1pPr>
            <a:lvl2pPr marL="739775" indent="-287338" algn="l" rtl="0" eaLnBrk="1" fontAlgn="base" hangingPunct="1">
              <a:spcBef>
                <a:spcPct val="20000"/>
              </a:spcBef>
              <a:spcAft>
                <a:spcPct val="0"/>
              </a:spcAft>
              <a:buChar char="–"/>
              <a:defRPr sz="2700">
                <a:solidFill>
                  <a:schemeClr val="dk1"/>
                </a:solidFill>
                <a:latin typeface="+mn-lt"/>
                <a:ea typeface="+mn-ea"/>
                <a:cs typeface="+mn-cs"/>
              </a:defRPr>
            </a:lvl2pPr>
            <a:lvl3pPr marL="1141413" indent="-227013" algn="l" rtl="0" eaLnBrk="1" fontAlgn="base" hangingPunct="1">
              <a:spcBef>
                <a:spcPct val="20000"/>
              </a:spcBef>
              <a:spcAft>
                <a:spcPct val="0"/>
              </a:spcAft>
              <a:buChar char="•"/>
              <a:defRPr sz="2200">
                <a:solidFill>
                  <a:schemeClr val="dk1"/>
                </a:solidFill>
                <a:latin typeface="+mn-lt"/>
                <a:ea typeface="+mn-ea"/>
                <a:cs typeface="+mn-cs"/>
              </a:defRPr>
            </a:lvl3pPr>
            <a:lvl4pPr marL="1601788" indent="-234950" algn="l" rtl="0" eaLnBrk="1" fontAlgn="base" hangingPunct="1">
              <a:spcBef>
                <a:spcPct val="20000"/>
              </a:spcBef>
              <a:spcAft>
                <a:spcPct val="0"/>
              </a:spcAft>
              <a:buChar char="–"/>
              <a:defRPr sz="2200">
                <a:solidFill>
                  <a:schemeClr val="dk1"/>
                </a:solidFill>
                <a:latin typeface="+mn-lt"/>
                <a:ea typeface="+mn-ea"/>
                <a:cs typeface="+mn-cs"/>
              </a:defRPr>
            </a:lvl4pPr>
            <a:lvl5pPr marL="2055813" indent="-227013" algn="l" rtl="0" eaLnBrk="1" fontAlgn="base" hangingPunct="1">
              <a:spcBef>
                <a:spcPct val="20000"/>
              </a:spcBef>
              <a:spcAft>
                <a:spcPct val="0"/>
              </a:spcAft>
              <a:buChar char="»"/>
              <a:defRPr sz="2200">
                <a:solidFill>
                  <a:schemeClr val="dk1"/>
                </a:solidFill>
                <a:latin typeface="+mn-lt"/>
                <a:ea typeface="+mn-ea"/>
                <a:cs typeface="+mn-cs"/>
              </a:defRPr>
            </a:lvl5pPr>
            <a:lvl6pPr marL="2513013" indent="-227013" algn="l" rtl="0" eaLnBrk="1" fontAlgn="base" hangingPunct="1">
              <a:spcBef>
                <a:spcPct val="20000"/>
              </a:spcBef>
              <a:spcAft>
                <a:spcPct val="0"/>
              </a:spcAft>
              <a:buChar char="»"/>
              <a:defRPr sz="2200">
                <a:solidFill>
                  <a:schemeClr val="dk1"/>
                </a:solidFill>
                <a:latin typeface="+mn-lt"/>
                <a:ea typeface="+mn-ea"/>
                <a:cs typeface="+mn-cs"/>
              </a:defRPr>
            </a:lvl6pPr>
            <a:lvl7pPr marL="2970213" indent="-227013" algn="l" rtl="0" eaLnBrk="1" fontAlgn="base" hangingPunct="1">
              <a:spcBef>
                <a:spcPct val="20000"/>
              </a:spcBef>
              <a:spcAft>
                <a:spcPct val="0"/>
              </a:spcAft>
              <a:buChar char="»"/>
              <a:defRPr sz="2200">
                <a:solidFill>
                  <a:schemeClr val="dk1"/>
                </a:solidFill>
                <a:latin typeface="+mn-lt"/>
                <a:ea typeface="+mn-ea"/>
                <a:cs typeface="+mn-cs"/>
              </a:defRPr>
            </a:lvl7pPr>
            <a:lvl8pPr marL="3427413" indent="-227013" algn="l" rtl="0" eaLnBrk="1" fontAlgn="base" hangingPunct="1">
              <a:spcBef>
                <a:spcPct val="20000"/>
              </a:spcBef>
              <a:spcAft>
                <a:spcPct val="0"/>
              </a:spcAft>
              <a:buChar char="»"/>
              <a:defRPr sz="2200">
                <a:solidFill>
                  <a:schemeClr val="dk1"/>
                </a:solidFill>
                <a:latin typeface="+mn-lt"/>
                <a:ea typeface="+mn-ea"/>
                <a:cs typeface="+mn-cs"/>
              </a:defRPr>
            </a:lvl8pPr>
            <a:lvl9pPr marL="3884613" indent="-227013" algn="l" rtl="0" eaLnBrk="1" fontAlgn="base" hangingPunct="1">
              <a:spcBef>
                <a:spcPct val="20000"/>
              </a:spcBef>
              <a:spcAft>
                <a:spcPct val="0"/>
              </a:spcAft>
              <a:buChar char="»"/>
              <a:defRPr sz="2200">
                <a:solidFill>
                  <a:schemeClr val="dk1"/>
                </a:solidFill>
                <a:latin typeface="+mn-lt"/>
                <a:ea typeface="+mn-ea"/>
                <a:cs typeface="+mn-cs"/>
              </a:defRPr>
            </a:lvl9pPr>
          </a:lstStyle>
          <a:p>
            <a:pPr marL="439457" indent="0" algn="just">
              <a:buNone/>
            </a:pPr>
            <a:endParaRPr lang="en-GB" sz="3658" kern="0" dirty="0">
              <a:latin typeface="Calibri" panose="020F0502020204030204" pitchFamily="34" charset="0"/>
              <a:cs typeface="Calibri" panose="020F0502020204030204" pitchFamily="34" charset="0"/>
            </a:endParaRPr>
          </a:p>
          <a:p>
            <a:pPr marL="0" indent="0" algn="ctr">
              <a:buNone/>
            </a:pPr>
            <a:r>
              <a:rPr lang="en-GB" sz="3658" b="1" kern="0" dirty="0">
                <a:latin typeface="Calibri" panose="020F0502020204030204" pitchFamily="34" charset="0"/>
                <a:cs typeface="Calibri" panose="020F0502020204030204" pitchFamily="34" charset="0"/>
              </a:rPr>
              <a:t>Conclusions</a:t>
            </a:r>
          </a:p>
          <a:p>
            <a:pPr marL="0" indent="0" algn="just">
              <a:buNone/>
            </a:pPr>
            <a:endParaRPr lang="en-GB" sz="3658" kern="0" dirty="0">
              <a:latin typeface="Calibri" panose="020F0502020204030204" pitchFamily="34" charset="0"/>
              <a:cs typeface="Calibri" panose="020F0502020204030204" pitchFamily="34" charset="0"/>
            </a:endParaRPr>
          </a:p>
          <a:p>
            <a:pPr marL="0" indent="0" algn="just">
              <a:buNone/>
              <a:defRPr/>
            </a:pPr>
            <a:r>
              <a:rPr lang="en-US" altLang="pt-BR" sz="3658" dirty="0">
                <a:latin typeface="Calibri" panose="020F0502020204030204" pitchFamily="34" charset="0"/>
                <a:cs typeface="Calibri" panose="020F0502020204030204" pitchFamily="34" charset="0"/>
              </a:rPr>
              <a:t>Pest Control Operators face challenging situations in their daily operation</a:t>
            </a:r>
            <a:r>
              <a:rPr lang="en-GB" altLang="pt-BR" sz="3658" dirty="0">
                <a:latin typeface="Calibri" panose="020F0502020204030204" pitchFamily="34" charset="0"/>
                <a:cs typeface="Calibri" panose="020F0502020204030204" pitchFamily="34" charset="0"/>
              </a:rPr>
              <a:t>. </a:t>
            </a:r>
            <a:r>
              <a:rPr lang="en-US" altLang="pt-BR" sz="3658" dirty="0">
                <a:latin typeface="Calibri" panose="020F0502020204030204" pitchFamily="34" charset="0"/>
                <a:cs typeface="Calibri" panose="020F0502020204030204" pitchFamily="34" charset="0"/>
              </a:rPr>
              <a:t>In addition to challenging pests, such as cockroaches, treatment can be carried out on aggressive surfaces. Therefore, it is important to have insecticides that perform well and promote a long lasting residual effectiveness. </a:t>
            </a:r>
          </a:p>
          <a:p>
            <a:pPr marL="0" indent="0" algn="just">
              <a:buNone/>
              <a:defRPr/>
            </a:pPr>
            <a:endParaRPr lang="en-US" altLang="pt-BR" sz="3658" dirty="0">
              <a:latin typeface="Calibri" panose="020F0502020204030204" pitchFamily="34" charset="0"/>
              <a:cs typeface="Calibri" panose="020F0502020204030204" pitchFamily="34" charset="0"/>
            </a:endParaRPr>
          </a:p>
          <a:p>
            <a:pPr marL="0" indent="0" algn="just">
              <a:buNone/>
              <a:defRPr/>
            </a:pPr>
            <a:r>
              <a:rPr lang="en-US" altLang="pt-BR" sz="3658" dirty="0">
                <a:latin typeface="Calibri" panose="020F0502020204030204" pitchFamily="34" charset="0"/>
                <a:cs typeface="Calibri" panose="020F0502020204030204" pitchFamily="34" charset="0"/>
              </a:rPr>
              <a:t>The trial shows that formulations such as CS and ZC can deliver great results even in difficult situations. </a:t>
            </a:r>
            <a:r>
              <a:rPr lang="en-GB" altLang="pt-BR" sz="3658" dirty="0">
                <a:latin typeface="Calibri" panose="020F0502020204030204" pitchFamily="34" charset="0"/>
                <a:cs typeface="Calibri" panose="020F0502020204030204" pitchFamily="34" charset="0"/>
              </a:rPr>
              <a:t>The obtained information is valuable when designing an effective cockroach control program where residual effectiveness is required.</a:t>
            </a:r>
            <a:endParaRPr lang="en-GB" sz="3658" kern="0" dirty="0">
              <a:latin typeface="Calibri" panose="020F0502020204030204" pitchFamily="34" charset="0"/>
              <a:cs typeface="Calibri" panose="020F0502020204030204" pitchFamily="34" charset="0"/>
            </a:endParaRPr>
          </a:p>
        </p:txBody>
      </p:sp>
      <p:sp>
        <p:nvSpPr>
          <p:cNvPr id="11" name="Content Placeholder 2"/>
          <p:cNvSpPr txBox="1">
            <a:spLocks/>
          </p:cNvSpPr>
          <p:nvPr/>
        </p:nvSpPr>
        <p:spPr>
          <a:xfrm>
            <a:off x="1170835" y="19731712"/>
            <a:ext cx="8795554" cy="7906717"/>
          </a:xfrm>
          <a:prstGeom prst="rect">
            <a:avLst/>
          </a:prstGeom>
        </p:spPr>
        <p:style>
          <a:lnRef idx="1">
            <a:schemeClr val="accent3"/>
          </a:lnRef>
          <a:fillRef idx="2">
            <a:schemeClr val="accent3"/>
          </a:fillRef>
          <a:effectRef idx="1">
            <a:schemeClr val="accent3"/>
          </a:effectRef>
          <a:fontRef idx="minor">
            <a:schemeClr val="dk1"/>
          </a:fontRef>
        </p:style>
        <p:txBody>
          <a:bodyPr lIns="299252" rIns="299252"/>
          <a:lstStyle>
            <a:lvl1pPr marL="339725" indent="-339725" algn="l" rtl="0" eaLnBrk="1" fontAlgn="base" hangingPunct="1">
              <a:spcBef>
                <a:spcPct val="20000"/>
              </a:spcBef>
              <a:spcAft>
                <a:spcPct val="0"/>
              </a:spcAft>
              <a:buChar char="•"/>
              <a:defRPr sz="3300">
                <a:solidFill>
                  <a:schemeClr val="dk1"/>
                </a:solidFill>
                <a:latin typeface="+mn-lt"/>
                <a:ea typeface="+mn-ea"/>
                <a:cs typeface="+mn-cs"/>
              </a:defRPr>
            </a:lvl1pPr>
            <a:lvl2pPr marL="739775" indent="-287338" algn="l" rtl="0" eaLnBrk="1" fontAlgn="base" hangingPunct="1">
              <a:spcBef>
                <a:spcPct val="20000"/>
              </a:spcBef>
              <a:spcAft>
                <a:spcPct val="0"/>
              </a:spcAft>
              <a:buChar char="–"/>
              <a:defRPr sz="2700">
                <a:solidFill>
                  <a:schemeClr val="dk1"/>
                </a:solidFill>
                <a:latin typeface="+mn-lt"/>
                <a:ea typeface="+mn-ea"/>
                <a:cs typeface="+mn-cs"/>
              </a:defRPr>
            </a:lvl2pPr>
            <a:lvl3pPr marL="1141413" indent="-227013" algn="l" rtl="0" eaLnBrk="1" fontAlgn="base" hangingPunct="1">
              <a:spcBef>
                <a:spcPct val="20000"/>
              </a:spcBef>
              <a:spcAft>
                <a:spcPct val="0"/>
              </a:spcAft>
              <a:buChar char="•"/>
              <a:defRPr sz="2200">
                <a:solidFill>
                  <a:schemeClr val="dk1"/>
                </a:solidFill>
                <a:latin typeface="+mn-lt"/>
                <a:ea typeface="+mn-ea"/>
                <a:cs typeface="+mn-cs"/>
              </a:defRPr>
            </a:lvl3pPr>
            <a:lvl4pPr marL="1601788" indent="-234950" algn="l" rtl="0" eaLnBrk="1" fontAlgn="base" hangingPunct="1">
              <a:spcBef>
                <a:spcPct val="20000"/>
              </a:spcBef>
              <a:spcAft>
                <a:spcPct val="0"/>
              </a:spcAft>
              <a:buChar char="–"/>
              <a:defRPr sz="2200">
                <a:solidFill>
                  <a:schemeClr val="dk1"/>
                </a:solidFill>
                <a:latin typeface="+mn-lt"/>
                <a:ea typeface="+mn-ea"/>
                <a:cs typeface="+mn-cs"/>
              </a:defRPr>
            </a:lvl4pPr>
            <a:lvl5pPr marL="2055813" indent="-227013" algn="l" rtl="0" eaLnBrk="1" fontAlgn="base" hangingPunct="1">
              <a:spcBef>
                <a:spcPct val="20000"/>
              </a:spcBef>
              <a:spcAft>
                <a:spcPct val="0"/>
              </a:spcAft>
              <a:buChar char="»"/>
              <a:defRPr sz="2200">
                <a:solidFill>
                  <a:schemeClr val="dk1"/>
                </a:solidFill>
                <a:latin typeface="+mn-lt"/>
                <a:ea typeface="+mn-ea"/>
                <a:cs typeface="+mn-cs"/>
              </a:defRPr>
            </a:lvl5pPr>
            <a:lvl6pPr marL="2513013" indent="-227013" algn="l" rtl="0" eaLnBrk="1" fontAlgn="base" hangingPunct="1">
              <a:spcBef>
                <a:spcPct val="20000"/>
              </a:spcBef>
              <a:spcAft>
                <a:spcPct val="0"/>
              </a:spcAft>
              <a:buChar char="»"/>
              <a:defRPr sz="2200">
                <a:solidFill>
                  <a:schemeClr val="dk1"/>
                </a:solidFill>
                <a:latin typeface="+mn-lt"/>
                <a:ea typeface="+mn-ea"/>
                <a:cs typeface="+mn-cs"/>
              </a:defRPr>
            </a:lvl6pPr>
            <a:lvl7pPr marL="2970213" indent="-227013" algn="l" rtl="0" eaLnBrk="1" fontAlgn="base" hangingPunct="1">
              <a:spcBef>
                <a:spcPct val="20000"/>
              </a:spcBef>
              <a:spcAft>
                <a:spcPct val="0"/>
              </a:spcAft>
              <a:buChar char="»"/>
              <a:defRPr sz="2200">
                <a:solidFill>
                  <a:schemeClr val="dk1"/>
                </a:solidFill>
                <a:latin typeface="+mn-lt"/>
                <a:ea typeface="+mn-ea"/>
                <a:cs typeface="+mn-cs"/>
              </a:defRPr>
            </a:lvl7pPr>
            <a:lvl8pPr marL="3427413" indent="-227013" algn="l" rtl="0" eaLnBrk="1" fontAlgn="base" hangingPunct="1">
              <a:spcBef>
                <a:spcPct val="20000"/>
              </a:spcBef>
              <a:spcAft>
                <a:spcPct val="0"/>
              </a:spcAft>
              <a:buChar char="»"/>
              <a:defRPr sz="2200">
                <a:solidFill>
                  <a:schemeClr val="dk1"/>
                </a:solidFill>
                <a:latin typeface="+mn-lt"/>
                <a:ea typeface="+mn-ea"/>
                <a:cs typeface="+mn-cs"/>
              </a:defRPr>
            </a:lvl8pPr>
            <a:lvl9pPr marL="3884613" indent="-227013" algn="l" rtl="0" eaLnBrk="1" fontAlgn="base" hangingPunct="1">
              <a:spcBef>
                <a:spcPct val="20000"/>
              </a:spcBef>
              <a:spcAft>
                <a:spcPct val="0"/>
              </a:spcAft>
              <a:buChar char="»"/>
              <a:defRPr sz="2200">
                <a:solidFill>
                  <a:schemeClr val="dk1"/>
                </a:solidFill>
                <a:latin typeface="+mn-lt"/>
                <a:ea typeface="+mn-ea"/>
                <a:cs typeface="+mn-cs"/>
              </a:defRPr>
            </a:lvl9pPr>
          </a:lstStyle>
          <a:p>
            <a:pPr marL="439457" indent="0" algn="just">
              <a:buNone/>
            </a:pPr>
            <a:endParaRPr lang="en-GB" sz="3658" kern="0" dirty="0">
              <a:latin typeface="Calibri" panose="020F0502020204030204" pitchFamily="34" charset="0"/>
              <a:cs typeface="Calibri" panose="020F0502020204030204" pitchFamily="34" charset="0"/>
            </a:endParaRPr>
          </a:p>
          <a:p>
            <a:pPr marL="0" indent="0" algn="ctr">
              <a:buNone/>
            </a:pPr>
            <a:r>
              <a:rPr lang="en-GB" sz="3658" b="1" kern="0" dirty="0">
                <a:latin typeface="Calibri" panose="020F0502020204030204" pitchFamily="34" charset="0"/>
                <a:cs typeface="Calibri" panose="020F0502020204030204" pitchFamily="34" charset="0"/>
              </a:rPr>
              <a:t>Objectives</a:t>
            </a:r>
          </a:p>
          <a:p>
            <a:pPr marL="0" indent="0" algn="just">
              <a:buNone/>
            </a:pPr>
            <a:endParaRPr lang="en-GB" sz="3658" kern="0" dirty="0">
              <a:latin typeface="Calibri" panose="020F0502020204030204" pitchFamily="34" charset="0"/>
              <a:cs typeface="Calibri" panose="020F0502020204030204" pitchFamily="34" charset="0"/>
            </a:endParaRPr>
          </a:p>
        </p:txBody>
      </p:sp>
      <p:sp>
        <p:nvSpPr>
          <p:cNvPr id="13" name="Content Placeholder 2"/>
          <p:cNvSpPr txBox="1">
            <a:spLocks/>
          </p:cNvSpPr>
          <p:nvPr/>
        </p:nvSpPr>
        <p:spPr>
          <a:xfrm>
            <a:off x="33528879" y="22610432"/>
            <a:ext cx="7901138" cy="5027996"/>
          </a:xfrm>
          <a:prstGeom prst="rect">
            <a:avLst/>
          </a:prstGeom>
        </p:spPr>
        <p:style>
          <a:lnRef idx="1">
            <a:schemeClr val="accent3"/>
          </a:lnRef>
          <a:fillRef idx="2">
            <a:schemeClr val="accent3"/>
          </a:fillRef>
          <a:effectRef idx="1">
            <a:schemeClr val="accent3"/>
          </a:effectRef>
          <a:fontRef idx="minor">
            <a:schemeClr val="dk1"/>
          </a:fontRef>
        </p:style>
        <p:txBody>
          <a:bodyPr lIns="299252" rIns="299252"/>
          <a:lstStyle>
            <a:lvl1pPr marL="339725" indent="-339725" algn="l" rtl="0" eaLnBrk="1" fontAlgn="base" hangingPunct="1">
              <a:spcBef>
                <a:spcPct val="20000"/>
              </a:spcBef>
              <a:spcAft>
                <a:spcPct val="0"/>
              </a:spcAft>
              <a:buChar char="•"/>
              <a:defRPr sz="3300">
                <a:solidFill>
                  <a:schemeClr val="dk1"/>
                </a:solidFill>
                <a:latin typeface="+mn-lt"/>
                <a:ea typeface="+mn-ea"/>
                <a:cs typeface="+mn-cs"/>
              </a:defRPr>
            </a:lvl1pPr>
            <a:lvl2pPr marL="739775" indent="-287338" algn="l" rtl="0" eaLnBrk="1" fontAlgn="base" hangingPunct="1">
              <a:spcBef>
                <a:spcPct val="20000"/>
              </a:spcBef>
              <a:spcAft>
                <a:spcPct val="0"/>
              </a:spcAft>
              <a:buChar char="–"/>
              <a:defRPr sz="2700">
                <a:solidFill>
                  <a:schemeClr val="dk1"/>
                </a:solidFill>
                <a:latin typeface="+mn-lt"/>
                <a:ea typeface="+mn-ea"/>
                <a:cs typeface="+mn-cs"/>
              </a:defRPr>
            </a:lvl2pPr>
            <a:lvl3pPr marL="1141413" indent="-227013" algn="l" rtl="0" eaLnBrk="1" fontAlgn="base" hangingPunct="1">
              <a:spcBef>
                <a:spcPct val="20000"/>
              </a:spcBef>
              <a:spcAft>
                <a:spcPct val="0"/>
              </a:spcAft>
              <a:buChar char="•"/>
              <a:defRPr sz="2200">
                <a:solidFill>
                  <a:schemeClr val="dk1"/>
                </a:solidFill>
                <a:latin typeface="+mn-lt"/>
                <a:ea typeface="+mn-ea"/>
                <a:cs typeface="+mn-cs"/>
              </a:defRPr>
            </a:lvl3pPr>
            <a:lvl4pPr marL="1601788" indent="-234950" algn="l" rtl="0" eaLnBrk="1" fontAlgn="base" hangingPunct="1">
              <a:spcBef>
                <a:spcPct val="20000"/>
              </a:spcBef>
              <a:spcAft>
                <a:spcPct val="0"/>
              </a:spcAft>
              <a:buChar char="–"/>
              <a:defRPr sz="2200">
                <a:solidFill>
                  <a:schemeClr val="dk1"/>
                </a:solidFill>
                <a:latin typeface="+mn-lt"/>
                <a:ea typeface="+mn-ea"/>
                <a:cs typeface="+mn-cs"/>
              </a:defRPr>
            </a:lvl4pPr>
            <a:lvl5pPr marL="2055813" indent="-227013" algn="l" rtl="0" eaLnBrk="1" fontAlgn="base" hangingPunct="1">
              <a:spcBef>
                <a:spcPct val="20000"/>
              </a:spcBef>
              <a:spcAft>
                <a:spcPct val="0"/>
              </a:spcAft>
              <a:buChar char="»"/>
              <a:defRPr sz="2200">
                <a:solidFill>
                  <a:schemeClr val="dk1"/>
                </a:solidFill>
                <a:latin typeface="+mn-lt"/>
                <a:ea typeface="+mn-ea"/>
                <a:cs typeface="+mn-cs"/>
              </a:defRPr>
            </a:lvl5pPr>
            <a:lvl6pPr marL="2513013" indent="-227013" algn="l" rtl="0" eaLnBrk="1" fontAlgn="base" hangingPunct="1">
              <a:spcBef>
                <a:spcPct val="20000"/>
              </a:spcBef>
              <a:spcAft>
                <a:spcPct val="0"/>
              </a:spcAft>
              <a:buChar char="»"/>
              <a:defRPr sz="2200">
                <a:solidFill>
                  <a:schemeClr val="dk1"/>
                </a:solidFill>
                <a:latin typeface="+mn-lt"/>
                <a:ea typeface="+mn-ea"/>
                <a:cs typeface="+mn-cs"/>
              </a:defRPr>
            </a:lvl6pPr>
            <a:lvl7pPr marL="2970213" indent="-227013" algn="l" rtl="0" eaLnBrk="1" fontAlgn="base" hangingPunct="1">
              <a:spcBef>
                <a:spcPct val="20000"/>
              </a:spcBef>
              <a:spcAft>
                <a:spcPct val="0"/>
              </a:spcAft>
              <a:buChar char="»"/>
              <a:defRPr sz="2200">
                <a:solidFill>
                  <a:schemeClr val="dk1"/>
                </a:solidFill>
                <a:latin typeface="+mn-lt"/>
                <a:ea typeface="+mn-ea"/>
                <a:cs typeface="+mn-cs"/>
              </a:defRPr>
            </a:lvl7pPr>
            <a:lvl8pPr marL="3427413" indent="-227013" algn="l" rtl="0" eaLnBrk="1" fontAlgn="base" hangingPunct="1">
              <a:spcBef>
                <a:spcPct val="20000"/>
              </a:spcBef>
              <a:spcAft>
                <a:spcPct val="0"/>
              </a:spcAft>
              <a:buChar char="»"/>
              <a:defRPr sz="2200">
                <a:solidFill>
                  <a:schemeClr val="dk1"/>
                </a:solidFill>
                <a:latin typeface="+mn-lt"/>
                <a:ea typeface="+mn-ea"/>
                <a:cs typeface="+mn-cs"/>
              </a:defRPr>
            </a:lvl8pPr>
            <a:lvl9pPr marL="3884613" indent="-227013" algn="l" rtl="0" eaLnBrk="1" fontAlgn="base" hangingPunct="1">
              <a:spcBef>
                <a:spcPct val="20000"/>
              </a:spcBef>
              <a:spcAft>
                <a:spcPct val="0"/>
              </a:spcAft>
              <a:buChar char="»"/>
              <a:defRPr sz="2200">
                <a:solidFill>
                  <a:schemeClr val="dk1"/>
                </a:solidFill>
                <a:latin typeface="+mn-lt"/>
                <a:ea typeface="+mn-ea"/>
                <a:cs typeface="+mn-cs"/>
              </a:defRPr>
            </a:lvl9pPr>
          </a:lstStyle>
          <a:p>
            <a:pPr marL="439457" indent="0" algn="just">
              <a:buNone/>
            </a:pPr>
            <a:endParaRPr lang="en-GB" sz="3575" kern="0" dirty="0">
              <a:latin typeface="Calibri" panose="020F0502020204030204" pitchFamily="34" charset="0"/>
              <a:cs typeface="Calibri" panose="020F0502020204030204" pitchFamily="34" charset="0"/>
            </a:endParaRPr>
          </a:p>
          <a:p>
            <a:pPr marL="0" indent="0" algn="ctr">
              <a:buNone/>
            </a:pPr>
            <a:r>
              <a:rPr lang="en-GB" sz="3575" b="1" kern="0" dirty="0">
                <a:latin typeface="Calibri" panose="020F0502020204030204" pitchFamily="34" charset="0"/>
                <a:cs typeface="Calibri" panose="020F0502020204030204" pitchFamily="34" charset="0"/>
              </a:rPr>
              <a:t>Further Research</a:t>
            </a:r>
          </a:p>
          <a:p>
            <a:pPr marL="0" indent="0" algn="just">
              <a:buNone/>
            </a:pPr>
            <a:endParaRPr lang="en-GB" sz="3575" kern="0" dirty="0">
              <a:latin typeface="Calibri" panose="020F0502020204030204" pitchFamily="34" charset="0"/>
              <a:cs typeface="Calibri" panose="020F0502020204030204" pitchFamily="34" charset="0"/>
            </a:endParaRPr>
          </a:p>
          <a:p>
            <a:pPr marL="0" indent="0" algn="just">
              <a:buNone/>
            </a:pPr>
            <a:r>
              <a:rPr lang="en-US" sz="3658" dirty="0">
                <a:latin typeface="Calibri" panose="020F0502020204030204" pitchFamily="34" charset="0"/>
                <a:cs typeface="Calibri" panose="020F0502020204030204" pitchFamily="34" charset="0"/>
              </a:rPr>
              <a:t>Additional trials can be conducted to evaluate and compare more formulations on aggressive and challenging surfaces. </a:t>
            </a:r>
            <a:endParaRPr lang="en-GB" sz="3575" kern="0" dirty="0">
              <a:solidFill>
                <a:srgbClr val="FFC000"/>
              </a:solidFill>
              <a:latin typeface="Calibri" panose="020F0502020204030204" pitchFamily="34" charset="0"/>
              <a:cs typeface="Calibri" panose="020F0502020204030204" pitchFamily="34" charset="0"/>
            </a:endParaRPr>
          </a:p>
        </p:txBody>
      </p:sp>
      <p:sp>
        <p:nvSpPr>
          <p:cNvPr id="12" name="TextBox 11"/>
          <p:cNvSpPr txBox="1"/>
          <p:nvPr/>
        </p:nvSpPr>
        <p:spPr>
          <a:xfrm>
            <a:off x="11043815" y="9147126"/>
            <a:ext cx="21372423" cy="9887002"/>
          </a:xfrm>
          <a:prstGeom prst="rect">
            <a:avLst/>
          </a:prstGeom>
          <a:noFill/>
        </p:spPr>
        <p:txBody>
          <a:bodyPr wrap="square" rtlCol="0">
            <a:spAutoFit/>
          </a:bodyPr>
          <a:lstStyle/>
          <a:p>
            <a:pPr algn="just">
              <a:buFont typeface="Arial" panose="020B0604020202020204" pitchFamily="34" charset="0"/>
              <a:buNone/>
            </a:pPr>
            <a:r>
              <a:rPr lang="en-GB" altLang="pt-BR" sz="3658" dirty="0">
                <a:latin typeface="Calibri" panose="020F0502020204030204" pitchFamily="34" charset="0"/>
                <a:cs typeface="Calibri" panose="020F0502020204030204" pitchFamily="34" charset="0"/>
              </a:rPr>
              <a:t>The tested products were P1: 2.5% Lambda-cyhalothrin on a microencapsulated formulation (Demand 2.5 CS®) and P2: 3.5% Lambda-cyhalothrin combined with 11.6% Thiamethoxam on a ZC formulation – microencapsulated + suspension concentrate, respectively (Tandem®/ </a:t>
            </a:r>
            <a:r>
              <a:rPr lang="en-GB" altLang="pt-BR" sz="3658" dirty="0" err="1">
                <a:latin typeface="Calibri" panose="020F0502020204030204" pitchFamily="34" charset="0"/>
                <a:cs typeface="Calibri" panose="020F0502020204030204" pitchFamily="34" charset="0"/>
              </a:rPr>
              <a:t>Optigard</a:t>
            </a:r>
            <a:r>
              <a:rPr lang="en-GB" altLang="pt-BR" sz="3658" dirty="0">
                <a:latin typeface="Calibri" panose="020F0502020204030204" pitchFamily="34" charset="0"/>
                <a:cs typeface="Calibri" panose="020F0502020204030204" pitchFamily="34" charset="0"/>
              </a:rPr>
              <a:t> Duo®/Demand Duo®). Three treatments were tested: 1 dosage for P1 (P1A: 10mL/1L of water) and 2 dosages for P2 (P2A: 2mL/1L of water and P2B: 4mL/1L of water). Each insecticide solution was sprayed on a 20cm x 20cm cement surface, following 1L of insecticide solution/20m² proportion. Two hours after the application, 10 </a:t>
            </a:r>
            <a:r>
              <a:rPr lang="en-GB" altLang="pt-BR" sz="3658" i="1" dirty="0" err="1">
                <a:latin typeface="Calibri" panose="020F0502020204030204" pitchFamily="34" charset="0"/>
                <a:cs typeface="Calibri" panose="020F0502020204030204" pitchFamily="34" charset="0"/>
              </a:rPr>
              <a:t>Blattella</a:t>
            </a:r>
            <a:r>
              <a:rPr lang="en-GB" altLang="pt-BR" sz="3658" i="1" dirty="0">
                <a:latin typeface="Calibri" panose="020F0502020204030204" pitchFamily="34" charset="0"/>
                <a:cs typeface="Calibri" panose="020F0502020204030204" pitchFamily="34" charset="0"/>
              </a:rPr>
              <a:t> </a:t>
            </a:r>
            <a:r>
              <a:rPr lang="en-GB" altLang="pt-BR" sz="3658" i="1" dirty="0" err="1">
                <a:latin typeface="Calibri" panose="020F0502020204030204" pitchFamily="34" charset="0"/>
                <a:cs typeface="Calibri" panose="020F0502020204030204" pitchFamily="34" charset="0"/>
              </a:rPr>
              <a:t>germanica</a:t>
            </a:r>
            <a:r>
              <a:rPr lang="en-GB" altLang="pt-BR" sz="3658" dirty="0">
                <a:latin typeface="Calibri" panose="020F0502020204030204" pitchFamily="34" charset="0"/>
                <a:cs typeface="Calibri" panose="020F0502020204030204" pitchFamily="34" charset="0"/>
              </a:rPr>
              <a:t> nymphs (</a:t>
            </a:r>
            <a:r>
              <a:rPr lang="pt-BR" altLang="pt-BR" sz="3658" dirty="0">
                <a:latin typeface="Calibri" panose="020F0502020204030204" pitchFamily="34" charset="0"/>
                <a:cs typeface="Calibri" panose="020F0502020204030204" pitchFamily="34" charset="0"/>
              </a:rPr>
              <a:t>3rd </a:t>
            </a:r>
            <a:r>
              <a:rPr lang="pt-BR" altLang="pt-BR" sz="3658" dirty="0" err="1">
                <a:latin typeface="Calibri" panose="020F0502020204030204" pitchFamily="34" charset="0"/>
                <a:cs typeface="Calibri" panose="020F0502020204030204" pitchFamily="34" charset="0"/>
              </a:rPr>
              <a:t>and</a:t>
            </a:r>
            <a:r>
              <a:rPr lang="pt-BR" altLang="pt-BR" sz="3658" dirty="0">
                <a:latin typeface="Calibri" panose="020F0502020204030204" pitchFamily="34" charset="0"/>
                <a:cs typeface="Calibri" panose="020F0502020204030204" pitchFamily="34" charset="0"/>
              </a:rPr>
              <a:t> 4th </a:t>
            </a:r>
            <a:r>
              <a:rPr lang="pt-BR" altLang="pt-BR" sz="3658" dirty="0" err="1">
                <a:latin typeface="Calibri" panose="020F0502020204030204" pitchFamily="34" charset="0"/>
                <a:cs typeface="Calibri" panose="020F0502020204030204" pitchFamily="34" charset="0"/>
              </a:rPr>
              <a:t>instars</a:t>
            </a:r>
            <a:r>
              <a:rPr lang="pt-BR" altLang="pt-BR" sz="3658" dirty="0">
                <a:latin typeface="Calibri" panose="020F0502020204030204" pitchFamily="34" charset="0"/>
                <a:cs typeface="Calibri" panose="020F0502020204030204" pitchFamily="34" charset="0"/>
              </a:rPr>
              <a:t>)</a:t>
            </a:r>
            <a:r>
              <a:rPr lang="en-GB" altLang="pt-BR" sz="3658" dirty="0">
                <a:latin typeface="Calibri" panose="020F0502020204030204" pitchFamily="34" charset="0"/>
                <a:cs typeface="Calibri" panose="020F0502020204030204" pitchFamily="34" charset="0"/>
              </a:rPr>
              <a:t> were exposed on the treated surface for 15 minutes and five repetitions were made for each treatment. </a:t>
            </a:r>
          </a:p>
          <a:p>
            <a:pPr algn="just">
              <a:buFont typeface="Arial" panose="020B0604020202020204" pitchFamily="34" charset="0"/>
              <a:buNone/>
            </a:pPr>
            <a:endParaRPr lang="en-GB" altLang="pt-BR" sz="3658" dirty="0">
              <a:latin typeface="Calibri" panose="020F0502020204030204" pitchFamily="34" charset="0"/>
              <a:cs typeface="Calibri" panose="020F0502020204030204" pitchFamily="34" charset="0"/>
            </a:endParaRPr>
          </a:p>
          <a:p>
            <a:pPr algn="just" eaLnBrk="1" hangingPunct="1">
              <a:spcBef>
                <a:spcPct val="0"/>
              </a:spcBef>
              <a:buFontTx/>
              <a:buNone/>
            </a:pPr>
            <a:r>
              <a:rPr lang="en-GB" altLang="pt-BR" sz="3658" dirty="0">
                <a:latin typeface="Calibri" panose="020F0502020204030204" pitchFamily="34" charset="0"/>
                <a:cs typeface="Calibri" panose="020F0502020204030204" pitchFamily="34" charset="0"/>
              </a:rPr>
              <a:t>Residual effectiveness was evaluated at 30, 60, 90, 120, 150 and 180 days after application. These evaluations followed the same proceedings: individuals exposed for 15 minutes, 5 repetitions for each treatment. All the surfaces were kept in a laboratory, under room temperature and humidity. After exposure, all the individuals were moved to an insecticide free arena, with food and water available. Mortality was evaluated until 96 hours after exposition.</a:t>
            </a:r>
            <a:endParaRPr lang="en-US" altLang="pt-BR" sz="3658" dirty="0">
              <a:latin typeface="Calibri" panose="020F0502020204030204" pitchFamily="34" charset="0"/>
              <a:cs typeface="Calibri" panose="020F0502020204030204" pitchFamily="34" charset="0"/>
            </a:endParaRPr>
          </a:p>
          <a:p>
            <a:pPr algn="just" eaLnBrk="1" hangingPunct="1">
              <a:spcBef>
                <a:spcPct val="0"/>
              </a:spcBef>
              <a:buFontTx/>
              <a:buNone/>
            </a:pPr>
            <a:endParaRPr lang="pt-BR" altLang="pt-BR" sz="3658" dirty="0">
              <a:latin typeface="Calibri" panose="020F0502020204030204" pitchFamily="34" charset="0"/>
              <a:cs typeface="Calibri" panose="020F0502020204030204" pitchFamily="34" charset="0"/>
            </a:endParaRPr>
          </a:p>
          <a:p>
            <a:pPr algn="just" eaLnBrk="1" hangingPunct="1">
              <a:spcBef>
                <a:spcPct val="0"/>
              </a:spcBef>
              <a:buFontTx/>
              <a:buNone/>
            </a:pPr>
            <a:r>
              <a:rPr lang="en-US" altLang="pt-BR" sz="3658" dirty="0">
                <a:latin typeface="Calibri" panose="020F0502020204030204" pitchFamily="34" charset="0"/>
                <a:cs typeface="Calibri" panose="020F0502020204030204" pitchFamily="34" charset="0"/>
              </a:rPr>
              <a:t> </a:t>
            </a:r>
            <a:endParaRPr lang="pt-BR" altLang="pt-BR" sz="3658" dirty="0">
              <a:latin typeface="Calibri" panose="020F0502020204030204" pitchFamily="34" charset="0"/>
              <a:cs typeface="Calibri" panose="020F0502020204030204" pitchFamily="34" charset="0"/>
            </a:endParaRPr>
          </a:p>
          <a:p>
            <a:pPr algn="just">
              <a:buNone/>
            </a:pPr>
            <a:endParaRPr lang="en-GB" sz="3658" dirty="0">
              <a:latin typeface="Calibri" panose="020F0502020204030204" pitchFamily="34" charset="0"/>
              <a:cs typeface="Calibri" panose="020F0502020204030204" pitchFamily="34" charset="0"/>
            </a:endParaRPr>
          </a:p>
        </p:txBody>
      </p:sp>
      <p:sp>
        <p:nvSpPr>
          <p:cNvPr id="7" name="AutoShape 2" descr="Image result for graph"/>
          <p:cNvSpPr>
            <a:spLocks noChangeAspect="1" noChangeArrowheads="1"/>
          </p:cNvSpPr>
          <p:nvPr/>
        </p:nvSpPr>
        <p:spPr bwMode="auto">
          <a:xfrm>
            <a:off x="129323" y="-94005"/>
            <a:ext cx="253367" cy="25336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76010" tIns="38005" rIns="76010" bIns="38005" numCol="1" anchor="t" anchorCtr="0" compatLnSpc="1">
            <a:prstTxWarp prst="textNoShape">
              <a:avLst/>
            </a:prstTxWarp>
          </a:bodyPr>
          <a:lstStyle/>
          <a:p>
            <a:endParaRPr lang="en-GB" sz="6846"/>
          </a:p>
        </p:txBody>
      </p:sp>
      <p:sp>
        <p:nvSpPr>
          <p:cNvPr id="14" name="AutoShape 4" descr="Image result for graph"/>
          <p:cNvSpPr>
            <a:spLocks noChangeAspect="1" noChangeArrowheads="1"/>
          </p:cNvSpPr>
          <p:nvPr/>
        </p:nvSpPr>
        <p:spPr bwMode="auto">
          <a:xfrm>
            <a:off x="256006" y="32679"/>
            <a:ext cx="253367" cy="25336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76010" tIns="38005" rIns="76010" bIns="38005" numCol="1" anchor="t" anchorCtr="0" compatLnSpc="1">
            <a:prstTxWarp prst="textNoShape">
              <a:avLst/>
            </a:prstTxWarp>
          </a:bodyPr>
          <a:lstStyle/>
          <a:p>
            <a:endParaRPr lang="en-GB" sz="6846"/>
          </a:p>
        </p:txBody>
      </p:sp>
      <p:pic>
        <p:nvPicPr>
          <p:cNvPr id="18" name="Picture 38" descr="http://www.vidadetrainee.com/wp-content/uploads/Syngenta-estagio-2014.jpeg">
            <a:extLst>
              <a:ext uri="{FF2B5EF4-FFF2-40B4-BE49-F238E27FC236}">
                <a16:creationId xmlns:a16="http://schemas.microsoft.com/office/drawing/2014/main" id="{6B629271-0E62-49E3-A360-10D0F0DA041E}"/>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414052" y="2985221"/>
            <a:ext cx="6972130" cy="346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0" descr="http://www.guiasdeturismosp.com.br/media/imagens/atracoes/biologico.jpg">
            <a:extLst>
              <a:ext uri="{FF2B5EF4-FFF2-40B4-BE49-F238E27FC236}">
                <a16:creationId xmlns:a16="http://schemas.microsoft.com/office/drawing/2014/main" id="{D6311604-6C27-42E7-A1B2-4C32958C6318}"/>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65250" y="1814054"/>
            <a:ext cx="5165858" cy="5167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Content Placeholder 2">
            <a:extLst>
              <a:ext uri="{FF2B5EF4-FFF2-40B4-BE49-F238E27FC236}">
                <a16:creationId xmlns:a16="http://schemas.microsoft.com/office/drawing/2014/main" id="{A17BA903-05B1-41B8-9A76-3A5BB4480A3F}"/>
              </a:ext>
            </a:extLst>
          </p:cNvPr>
          <p:cNvSpPr txBox="1">
            <a:spLocks/>
          </p:cNvSpPr>
          <p:nvPr/>
        </p:nvSpPr>
        <p:spPr>
          <a:xfrm>
            <a:off x="10509732" y="17620395"/>
            <a:ext cx="22326698" cy="9980074"/>
          </a:xfrm>
          <a:prstGeom prst="rect">
            <a:avLst/>
          </a:prstGeom>
        </p:spPr>
        <p:style>
          <a:lnRef idx="1">
            <a:schemeClr val="accent3"/>
          </a:lnRef>
          <a:fillRef idx="2">
            <a:schemeClr val="accent3"/>
          </a:fillRef>
          <a:effectRef idx="1">
            <a:schemeClr val="accent3"/>
          </a:effectRef>
          <a:fontRef idx="minor">
            <a:schemeClr val="dk1"/>
          </a:fontRef>
        </p:style>
        <p:txBody>
          <a:bodyPr lIns="299252" rIns="299252"/>
          <a:lstStyle>
            <a:lvl1pPr marL="339725" indent="-339725" algn="l" rtl="0" eaLnBrk="1" fontAlgn="base" hangingPunct="1">
              <a:spcBef>
                <a:spcPct val="20000"/>
              </a:spcBef>
              <a:spcAft>
                <a:spcPct val="0"/>
              </a:spcAft>
              <a:buChar char="•"/>
              <a:defRPr sz="3300">
                <a:solidFill>
                  <a:schemeClr val="dk1"/>
                </a:solidFill>
                <a:latin typeface="+mn-lt"/>
                <a:ea typeface="+mn-ea"/>
                <a:cs typeface="+mn-cs"/>
              </a:defRPr>
            </a:lvl1pPr>
            <a:lvl2pPr marL="739775" indent="-287338" algn="l" rtl="0" eaLnBrk="1" fontAlgn="base" hangingPunct="1">
              <a:spcBef>
                <a:spcPct val="20000"/>
              </a:spcBef>
              <a:spcAft>
                <a:spcPct val="0"/>
              </a:spcAft>
              <a:buChar char="–"/>
              <a:defRPr sz="2700">
                <a:solidFill>
                  <a:schemeClr val="dk1"/>
                </a:solidFill>
                <a:latin typeface="+mn-lt"/>
                <a:ea typeface="+mn-ea"/>
                <a:cs typeface="+mn-cs"/>
              </a:defRPr>
            </a:lvl2pPr>
            <a:lvl3pPr marL="1141413" indent="-227013" algn="l" rtl="0" eaLnBrk="1" fontAlgn="base" hangingPunct="1">
              <a:spcBef>
                <a:spcPct val="20000"/>
              </a:spcBef>
              <a:spcAft>
                <a:spcPct val="0"/>
              </a:spcAft>
              <a:buChar char="•"/>
              <a:defRPr sz="2200">
                <a:solidFill>
                  <a:schemeClr val="dk1"/>
                </a:solidFill>
                <a:latin typeface="+mn-lt"/>
                <a:ea typeface="+mn-ea"/>
                <a:cs typeface="+mn-cs"/>
              </a:defRPr>
            </a:lvl3pPr>
            <a:lvl4pPr marL="1601788" indent="-234950" algn="l" rtl="0" eaLnBrk="1" fontAlgn="base" hangingPunct="1">
              <a:spcBef>
                <a:spcPct val="20000"/>
              </a:spcBef>
              <a:spcAft>
                <a:spcPct val="0"/>
              </a:spcAft>
              <a:buChar char="–"/>
              <a:defRPr sz="2200">
                <a:solidFill>
                  <a:schemeClr val="dk1"/>
                </a:solidFill>
                <a:latin typeface="+mn-lt"/>
                <a:ea typeface="+mn-ea"/>
                <a:cs typeface="+mn-cs"/>
              </a:defRPr>
            </a:lvl4pPr>
            <a:lvl5pPr marL="2055813" indent="-227013" algn="l" rtl="0" eaLnBrk="1" fontAlgn="base" hangingPunct="1">
              <a:spcBef>
                <a:spcPct val="20000"/>
              </a:spcBef>
              <a:spcAft>
                <a:spcPct val="0"/>
              </a:spcAft>
              <a:buChar char="»"/>
              <a:defRPr sz="2200">
                <a:solidFill>
                  <a:schemeClr val="dk1"/>
                </a:solidFill>
                <a:latin typeface="+mn-lt"/>
                <a:ea typeface="+mn-ea"/>
                <a:cs typeface="+mn-cs"/>
              </a:defRPr>
            </a:lvl5pPr>
            <a:lvl6pPr marL="2513013" indent="-227013" algn="l" rtl="0" eaLnBrk="1" fontAlgn="base" hangingPunct="1">
              <a:spcBef>
                <a:spcPct val="20000"/>
              </a:spcBef>
              <a:spcAft>
                <a:spcPct val="0"/>
              </a:spcAft>
              <a:buChar char="»"/>
              <a:defRPr sz="2200">
                <a:solidFill>
                  <a:schemeClr val="dk1"/>
                </a:solidFill>
                <a:latin typeface="+mn-lt"/>
                <a:ea typeface="+mn-ea"/>
                <a:cs typeface="+mn-cs"/>
              </a:defRPr>
            </a:lvl6pPr>
            <a:lvl7pPr marL="2970213" indent="-227013" algn="l" rtl="0" eaLnBrk="1" fontAlgn="base" hangingPunct="1">
              <a:spcBef>
                <a:spcPct val="20000"/>
              </a:spcBef>
              <a:spcAft>
                <a:spcPct val="0"/>
              </a:spcAft>
              <a:buChar char="»"/>
              <a:defRPr sz="2200">
                <a:solidFill>
                  <a:schemeClr val="dk1"/>
                </a:solidFill>
                <a:latin typeface="+mn-lt"/>
                <a:ea typeface="+mn-ea"/>
                <a:cs typeface="+mn-cs"/>
              </a:defRPr>
            </a:lvl7pPr>
            <a:lvl8pPr marL="3427413" indent="-227013" algn="l" rtl="0" eaLnBrk="1" fontAlgn="base" hangingPunct="1">
              <a:spcBef>
                <a:spcPct val="20000"/>
              </a:spcBef>
              <a:spcAft>
                <a:spcPct val="0"/>
              </a:spcAft>
              <a:buChar char="»"/>
              <a:defRPr sz="2200">
                <a:solidFill>
                  <a:schemeClr val="dk1"/>
                </a:solidFill>
                <a:latin typeface="+mn-lt"/>
                <a:ea typeface="+mn-ea"/>
                <a:cs typeface="+mn-cs"/>
              </a:defRPr>
            </a:lvl8pPr>
            <a:lvl9pPr marL="3884613" indent="-227013" algn="l" rtl="0" eaLnBrk="1" fontAlgn="base" hangingPunct="1">
              <a:spcBef>
                <a:spcPct val="20000"/>
              </a:spcBef>
              <a:spcAft>
                <a:spcPct val="0"/>
              </a:spcAft>
              <a:buChar char="»"/>
              <a:defRPr sz="2200">
                <a:solidFill>
                  <a:schemeClr val="dk1"/>
                </a:solidFill>
                <a:latin typeface="+mn-lt"/>
                <a:ea typeface="+mn-ea"/>
                <a:cs typeface="+mn-cs"/>
              </a:defRPr>
            </a:lvl9pPr>
          </a:lstStyle>
          <a:p>
            <a:pPr marL="439457" indent="0">
              <a:buNone/>
            </a:pPr>
            <a:endParaRPr lang="en-GB" sz="3575" kern="0" dirty="0">
              <a:latin typeface="Calibri" panose="020F0502020204030204" pitchFamily="34" charset="0"/>
              <a:cs typeface="Calibri" panose="020F0502020204030204" pitchFamily="34" charset="0"/>
            </a:endParaRPr>
          </a:p>
          <a:p>
            <a:pPr marL="0" indent="0" algn="ctr">
              <a:buNone/>
            </a:pPr>
            <a:r>
              <a:rPr lang="en-GB" sz="3575" b="1" kern="0" dirty="0">
                <a:latin typeface="Calibri" panose="020F0502020204030204" pitchFamily="34" charset="0"/>
                <a:cs typeface="Calibri" panose="020F0502020204030204" pitchFamily="34" charset="0"/>
              </a:rPr>
              <a:t>Results &amp; Discussion</a:t>
            </a:r>
          </a:p>
          <a:p>
            <a:pPr marL="0" indent="0" algn="ctr">
              <a:buNone/>
            </a:pPr>
            <a:endParaRPr lang="en-GB" sz="3575" b="1" kern="0" dirty="0">
              <a:latin typeface="Calibri" panose="020F0502020204030204" pitchFamily="34" charset="0"/>
              <a:cs typeface="Calibri" panose="020F0502020204030204" pitchFamily="34" charset="0"/>
            </a:endParaRPr>
          </a:p>
          <a:p>
            <a:pPr marL="0" indent="0" algn="just">
              <a:buNone/>
            </a:pPr>
            <a:r>
              <a:rPr lang="en-GB" sz="3575" b="1" kern="0" dirty="0">
                <a:latin typeface="Calibri" panose="020F0502020204030204" pitchFamily="34" charset="0"/>
                <a:cs typeface="Calibri" panose="020F0502020204030204" pitchFamily="34" charset="0"/>
              </a:rPr>
              <a:t> </a:t>
            </a:r>
          </a:p>
          <a:p>
            <a:pPr marL="0" indent="0" algn="just">
              <a:buNone/>
            </a:pPr>
            <a:endParaRPr lang="en-GB" sz="3575" kern="0" dirty="0">
              <a:latin typeface="Calibri" panose="020F0502020204030204" pitchFamily="34" charset="0"/>
              <a:cs typeface="Calibri" panose="020F0502020204030204" pitchFamily="34" charset="0"/>
            </a:endParaRPr>
          </a:p>
        </p:txBody>
      </p:sp>
      <p:sp>
        <p:nvSpPr>
          <p:cNvPr id="24" name="TextBox 23">
            <a:extLst>
              <a:ext uri="{FF2B5EF4-FFF2-40B4-BE49-F238E27FC236}">
                <a16:creationId xmlns:a16="http://schemas.microsoft.com/office/drawing/2014/main" id="{E1799B1C-081D-466E-855C-3660DF3EA878}"/>
              </a:ext>
            </a:extLst>
          </p:cNvPr>
          <p:cNvSpPr txBox="1"/>
          <p:nvPr/>
        </p:nvSpPr>
        <p:spPr>
          <a:xfrm>
            <a:off x="11051248" y="18675827"/>
            <a:ext cx="7892515" cy="9349739"/>
          </a:xfrm>
          <a:prstGeom prst="rect">
            <a:avLst/>
          </a:prstGeom>
          <a:noFill/>
        </p:spPr>
        <p:txBody>
          <a:bodyPr wrap="square" rtlCol="0">
            <a:spAutoFit/>
          </a:bodyPr>
          <a:lstStyle/>
          <a:p>
            <a:pPr algn="just">
              <a:spcAft>
                <a:spcPts val="166"/>
              </a:spcAft>
              <a:buNone/>
            </a:pPr>
            <a:endParaRPr lang="en-GB" sz="3658" dirty="0">
              <a:latin typeface="Calibri" panose="020F0502020204030204" pitchFamily="34" charset="0"/>
              <a:cs typeface="Calibri" panose="020F0502020204030204" pitchFamily="34" charset="0"/>
            </a:endParaRPr>
          </a:p>
          <a:p>
            <a:pPr algn="just">
              <a:buFont typeface="Arial" panose="020B0604020202020204" pitchFamily="34" charset="0"/>
              <a:buNone/>
            </a:pPr>
            <a:r>
              <a:rPr lang="en-US" altLang="pt-BR" sz="3658" dirty="0">
                <a:latin typeface="Calibri" panose="020F0502020204030204" pitchFamily="34" charset="0"/>
                <a:cs typeface="Calibri" panose="020F0502020204030204" pitchFamily="34" charset="0"/>
              </a:rPr>
              <a:t>Results showed that P1A provided 100% of control even 6 months after applications, while P2A provided 100% of control for the first 3 months, 62% in the fourth month, 24% in the fifth month and 16% in the sixth month. P2B provided 100% of control for the first 5 months and 38% in the sixth month (Table 1). CS and ZC formulations provided long lasting residual effectiveness even on porous surface, showing that there are products on the market able to perform well even on challenging surfaces. </a:t>
            </a:r>
          </a:p>
          <a:p>
            <a:pPr algn="just">
              <a:spcAft>
                <a:spcPts val="166"/>
              </a:spcAft>
              <a:buNone/>
            </a:pPr>
            <a:endParaRPr lang="en-GB" sz="3658" dirty="0">
              <a:latin typeface="Calibri" panose="020F0502020204030204" pitchFamily="34" charset="0"/>
              <a:cs typeface="Calibri" panose="020F0502020204030204" pitchFamily="34" charset="0"/>
            </a:endParaRPr>
          </a:p>
        </p:txBody>
      </p:sp>
      <p:sp>
        <p:nvSpPr>
          <p:cNvPr id="19" name="CaixaDeTexto 33">
            <a:extLst>
              <a:ext uri="{FF2B5EF4-FFF2-40B4-BE49-F238E27FC236}">
                <a16:creationId xmlns:a16="http://schemas.microsoft.com/office/drawing/2014/main" id="{BC1974FD-29A4-4467-AFF1-B0D9409AFF41}"/>
              </a:ext>
            </a:extLst>
          </p:cNvPr>
          <p:cNvSpPr txBox="1"/>
          <p:nvPr/>
        </p:nvSpPr>
        <p:spPr>
          <a:xfrm>
            <a:off x="19354468" y="20142302"/>
            <a:ext cx="13227862" cy="1177041"/>
          </a:xfrm>
          <a:prstGeom prst="rect">
            <a:avLst/>
          </a:prstGeom>
          <a:ln/>
        </p:spPr>
        <p:style>
          <a:lnRef idx="0">
            <a:schemeClr val="accent2"/>
          </a:lnRef>
          <a:fillRef idx="3">
            <a:schemeClr val="accent2"/>
          </a:fillRef>
          <a:effectRef idx="3">
            <a:schemeClr val="accent2"/>
          </a:effectRef>
          <a:fontRef idx="minor">
            <a:schemeClr val="lt1"/>
          </a:fontRef>
        </p:style>
        <p:txBody>
          <a:bodyPr wrap="square" lIns="75998" tIns="37999" rIns="75998" bIns="37999">
            <a:spAutoFit/>
          </a:bodyPr>
          <a:lstStyle/>
          <a:p>
            <a:pPr algn="ctr" eaLnBrk="1" hangingPunct="1">
              <a:buNone/>
              <a:defRPr/>
            </a:pPr>
            <a:r>
              <a:rPr lang="en-US" sz="3575" dirty="0">
                <a:latin typeface="Calibri" panose="020F0502020204030204" pitchFamily="34" charset="0"/>
                <a:cs typeface="Calibri" panose="020F0502020204030204" pitchFamily="34" charset="0"/>
              </a:rPr>
              <a:t>Table 1. Immediate and residual effectiveness against </a:t>
            </a:r>
            <a:r>
              <a:rPr lang="en-US" sz="3575" i="1" dirty="0">
                <a:latin typeface="Calibri" panose="020F0502020204030204" pitchFamily="34" charset="0"/>
                <a:cs typeface="Calibri" panose="020F0502020204030204" pitchFamily="34" charset="0"/>
              </a:rPr>
              <a:t>Blattella germanica </a:t>
            </a:r>
            <a:r>
              <a:rPr lang="en-US" sz="3575" dirty="0">
                <a:latin typeface="Calibri" panose="020F0502020204030204" pitchFamily="34" charset="0"/>
                <a:cs typeface="Calibri" panose="020F0502020204030204" pitchFamily="34" charset="0"/>
              </a:rPr>
              <a:t>nymphs. São Paulo/SP, September 2016 to March 2017.</a:t>
            </a:r>
            <a:endParaRPr lang="pt-BR" sz="3575" dirty="0">
              <a:latin typeface="Calibri" panose="020F0502020204030204" pitchFamily="34" charset="0"/>
              <a:cs typeface="Calibri" panose="020F0502020204030204" pitchFamily="34" charset="0"/>
            </a:endParaRPr>
          </a:p>
        </p:txBody>
      </p:sp>
      <p:graphicFrame>
        <p:nvGraphicFramePr>
          <p:cNvPr id="25" name="Table 2">
            <a:extLst>
              <a:ext uri="{FF2B5EF4-FFF2-40B4-BE49-F238E27FC236}">
                <a16:creationId xmlns:a16="http://schemas.microsoft.com/office/drawing/2014/main" id="{8654C930-AD4A-46E5-8E13-D2BEE98AF7BE}"/>
              </a:ext>
            </a:extLst>
          </p:cNvPr>
          <p:cNvGraphicFramePr>
            <a:graphicFrameLocks noGrp="1"/>
          </p:cNvGraphicFramePr>
          <p:nvPr>
            <p:extLst>
              <p:ext uri="{D42A27DB-BD31-4B8C-83A1-F6EECF244321}">
                <p14:modId xmlns:p14="http://schemas.microsoft.com/office/powerpoint/2010/main" val="129276238"/>
              </p:ext>
            </p:extLst>
          </p:nvPr>
        </p:nvGraphicFramePr>
        <p:xfrm>
          <a:off x="19354468" y="21344744"/>
          <a:ext cx="13227862" cy="5227320"/>
        </p:xfrm>
        <a:graphic>
          <a:graphicData uri="http://schemas.openxmlformats.org/drawingml/2006/table">
            <a:tbl>
              <a:tblPr firstRow="1" firstCol="1" bandRow="1">
                <a:tableStyleId>{21E4AEA4-8DFA-4A89-87EB-49C32662AFE0}</a:tableStyleId>
              </a:tblPr>
              <a:tblGrid>
                <a:gridCol w="2173072">
                  <a:extLst>
                    <a:ext uri="{9D8B030D-6E8A-4147-A177-3AD203B41FA5}">
                      <a16:colId xmlns:a16="http://schemas.microsoft.com/office/drawing/2014/main" val="20000"/>
                    </a:ext>
                  </a:extLst>
                </a:gridCol>
                <a:gridCol w="1435769">
                  <a:extLst>
                    <a:ext uri="{9D8B030D-6E8A-4147-A177-3AD203B41FA5}">
                      <a16:colId xmlns:a16="http://schemas.microsoft.com/office/drawing/2014/main" val="20001"/>
                    </a:ext>
                  </a:extLst>
                </a:gridCol>
                <a:gridCol w="1598872">
                  <a:extLst>
                    <a:ext uri="{9D8B030D-6E8A-4147-A177-3AD203B41FA5}">
                      <a16:colId xmlns:a16="http://schemas.microsoft.com/office/drawing/2014/main" val="20002"/>
                    </a:ext>
                  </a:extLst>
                </a:gridCol>
                <a:gridCol w="2093402">
                  <a:extLst>
                    <a:ext uri="{9D8B030D-6E8A-4147-A177-3AD203B41FA5}">
                      <a16:colId xmlns:a16="http://schemas.microsoft.com/office/drawing/2014/main" val="20003"/>
                    </a:ext>
                  </a:extLst>
                </a:gridCol>
                <a:gridCol w="1494201">
                  <a:extLst>
                    <a:ext uri="{9D8B030D-6E8A-4147-A177-3AD203B41FA5}">
                      <a16:colId xmlns:a16="http://schemas.microsoft.com/office/drawing/2014/main" val="20004"/>
                    </a:ext>
                  </a:extLst>
                </a:gridCol>
                <a:gridCol w="1495718">
                  <a:extLst>
                    <a:ext uri="{9D8B030D-6E8A-4147-A177-3AD203B41FA5}">
                      <a16:colId xmlns:a16="http://schemas.microsoft.com/office/drawing/2014/main" val="20005"/>
                    </a:ext>
                  </a:extLst>
                </a:gridCol>
                <a:gridCol w="1307487">
                  <a:extLst>
                    <a:ext uri="{9D8B030D-6E8A-4147-A177-3AD203B41FA5}">
                      <a16:colId xmlns:a16="http://schemas.microsoft.com/office/drawing/2014/main" val="20006"/>
                    </a:ext>
                  </a:extLst>
                </a:gridCol>
                <a:gridCol w="1629341">
                  <a:extLst>
                    <a:ext uri="{9D8B030D-6E8A-4147-A177-3AD203B41FA5}">
                      <a16:colId xmlns:a16="http://schemas.microsoft.com/office/drawing/2014/main" val="20007"/>
                    </a:ext>
                  </a:extLst>
                </a:gridCol>
              </a:tblGrid>
              <a:tr h="456060">
                <a:tc>
                  <a:txBody>
                    <a:bodyPr/>
                    <a:lstStyle/>
                    <a:p>
                      <a:pPr algn="ctr">
                        <a:spcAft>
                          <a:spcPts val="0"/>
                        </a:spcAft>
                      </a:pPr>
                      <a:endParaRPr lang="pt-BR" sz="30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gridSpan="7">
                  <a:txBody>
                    <a:bodyPr/>
                    <a:lstStyle/>
                    <a:p>
                      <a:pPr algn="ctr">
                        <a:spcAft>
                          <a:spcPts val="0"/>
                        </a:spcAft>
                      </a:pPr>
                      <a:r>
                        <a:rPr lang="pt-BR" sz="3000" dirty="0" err="1">
                          <a:effectLst/>
                          <a:latin typeface="Calibri" panose="020F0502020204030204" pitchFamily="34" charset="0"/>
                          <a:cs typeface="Calibri" panose="020F0502020204030204" pitchFamily="34" charset="0"/>
                        </a:rPr>
                        <a:t>Mortality</a:t>
                      </a:r>
                      <a:r>
                        <a:rPr lang="pt-BR" sz="3000" dirty="0">
                          <a:effectLst/>
                          <a:latin typeface="Calibri" panose="020F0502020204030204" pitchFamily="34" charset="0"/>
                          <a:cs typeface="Calibri" panose="020F0502020204030204" pitchFamily="34" charset="0"/>
                        </a:rPr>
                        <a:t>(%)</a:t>
                      </a:r>
                      <a:endParaRPr lang="pt-BR" sz="30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0000"/>
                  </a:ext>
                </a:extLst>
              </a:tr>
              <a:tr h="912297">
                <a:tc>
                  <a:txBody>
                    <a:bodyPr/>
                    <a:lstStyle/>
                    <a:p>
                      <a:pPr marL="0" marR="0" lvl="0" indent="0" algn="l" defTabSz="4195664" rtl="0" eaLnBrk="1" fontAlgn="auto" latinLnBrk="0" hangingPunct="1">
                        <a:lnSpc>
                          <a:spcPct val="100000"/>
                        </a:lnSpc>
                        <a:spcBef>
                          <a:spcPts val="0"/>
                        </a:spcBef>
                        <a:spcAft>
                          <a:spcPts val="0"/>
                        </a:spcAft>
                        <a:buClrTx/>
                        <a:buSzTx/>
                        <a:buFontTx/>
                        <a:buNone/>
                        <a:tabLst/>
                        <a:defRPr/>
                      </a:pPr>
                      <a:r>
                        <a:rPr lang="pt-BR" sz="3000" dirty="0" err="1">
                          <a:effectLst/>
                          <a:latin typeface="Calibri" panose="020F0502020204030204" pitchFamily="34" charset="0"/>
                          <a:cs typeface="Calibri" panose="020F0502020204030204" pitchFamily="34" charset="0"/>
                        </a:rPr>
                        <a:t>Treatment</a:t>
                      </a:r>
                      <a:endParaRPr lang="pt-BR" sz="3000" dirty="0">
                        <a:effectLst/>
                        <a:latin typeface="Calibri" panose="020F0502020204030204" pitchFamily="34" charset="0"/>
                        <a:cs typeface="Calibri" panose="020F0502020204030204" pitchFamily="34" charset="0"/>
                      </a:endParaRPr>
                    </a:p>
                    <a:p>
                      <a:pPr algn="ctr">
                        <a:spcAft>
                          <a:spcPts val="0"/>
                        </a:spcAft>
                      </a:pPr>
                      <a:endParaRPr lang="pt-BR" sz="30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000" dirty="0">
                          <a:effectLst/>
                          <a:latin typeface="Calibri" panose="020F0502020204030204" pitchFamily="34" charset="0"/>
                          <a:cs typeface="Calibri" panose="020F0502020204030204" pitchFamily="34" charset="0"/>
                        </a:rPr>
                        <a:t>0 </a:t>
                      </a:r>
                    </a:p>
                    <a:p>
                      <a:pPr algn="ctr">
                        <a:spcAft>
                          <a:spcPts val="0"/>
                        </a:spcAft>
                      </a:pPr>
                      <a:r>
                        <a:rPr lang="pt-BR" sz="3000" dirty="0">
                          <a:effectLst/>
                          <a:latin typeface="Calibri" panose="020F0502020204030204" pitchFamily="34" charset="0"/>
                          <a:cs typeface="Calibri" panose="020F0502020204030204" pitchFamily="34" charset="0"/>
                        </a:rPr>
                        <a:t>day</a:t>
                      </a:r>
                      <a:endParaRPr lang="pt-BR" sz="30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000" dirty="0">
                          <a:effectLst/>
                          <a:latin typeface="Calibri" panose="020F0502020204030204" pitchFamily="34" charset="0"/>
                          <a:cs typeface="Calibri" panose="020F0502020204030204" pitchFamily="34" charset="0"/>
                        </a:rPr>
                        <a:t>30 </a:t>
                      </a:r>
                    </a:p>
                    <a:p>
                      <a:pPr algn="ctr">
                        <a:spcAft>
                          <a:spcPts val="0"/>
                        </a:spcAft>
                      </a:pPr>
                      <a:r>
                        <a:rPr lang="pt-BR" sz="3000" dirty="0">
                          <a:effectLst/>
                          <a:latin typeface="Calibri" panose="020F0502020204030204" pitchFamily="34" charset="0"/>
                          <a:cs typeface="Calibri" panose="020F0502020204030204" pitchFamily="34" charset="0"/>
                        </a:rPr>
                        <a:t>days</a:t>
                      </a:r>
                      <a:endParaRPr lang="pt-BR" sz="30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000" dirty="0">
                          <a:effectLst/>
                          <a:latin typeface="Calibri" panose="020F0502020204030204" pitchFamily="34" charset="0"/>
                          <a:cs typeface="Calibri" panose="020F0502020204030204" pitchFamily="34" charset="0"/>
                        </a:rPr>
                        <a:t>60 </a:t>
                      </a:r>
                    </a:p>
                    <a:p>
                      <a:pPr algn="ctr">
                        <a:spcAft>
                          <a:spcPts val="0"/>
                        </a:spcAft>
                      </a:pPr>
                      <a:r>
                        <a:rPr lang="pt-BR" sz="3000" dirty="0">
                          <a:effectLst/>
                          <a:latin typeface="Calibri" panose="020F0502020204030204" pitchFamily="34" charset="0"/>
                          <a:cs typeface="Calibri" panose="020F0502020204030204" pitchFamily="34" charset="0"/>
                        </a:rPr>
                        <a:t>days</a:t>
                      </a:r>
                      <a:endParaRPr lang="pt-BR" sz="30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000" dirty="0">
                          <a:effectLst/>
                          <a:latin typeface="Calibri" panose="020F0502020204030204" pitchFamily="34" charset="0"/>
                          <a:cs typeface="Calibri" panose="020F0502020204030204" pitchFamily="34" charset="0"/>
                        </a:rPr>
                        <a:t>90 </a:t>
                      </a:r>
                    </a:p>
                    <a:p>
                      <a:pPr algn="ctr">
                        <a:spcAft>
                          <a:spcPts val="0"/>
                        </a:spcAft>
                      </a:pPr>
                      <a:r>
                        <a:rPr lang="pt-BR" sz="3000" dirty="0">
                          <a:effectLst/>
                          <a:latin typeface="Calibri" panose="020F0502020204030204" pitchFamily="34" charset="0"/>
                          <a:cs typeface="Calibri" panose="020F0502020204030204" pitchFamily="34" charset="0"/>
                        </a:rPr>
                        <a:t>days</a:t>
                      </a:r>
                      <a:endParaRPr lang="pt-BR" sz="30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000" dirty="0">
                          <a:effectLst/>
                          <a:latin typeface="Calibri" panose="020F0502020204030204" pitchFamily="34" charset="0"/>
                          <a:cs typeface="Calibri" panose="020F0502020204030204" pitchFamily="34" charset="0"/>
                        </a:rPr>
                        <a:t>120 </a:t>
                      </a:r>
                    </a:p>
                    <a:p>
                      <a:pPr algn="ctr">
                        <a:spcAft>
                          <a:spcPts val="0"/>
                        </a:spcAft>
                      </a:pPr>
                      <a:r>
                        <a:rPr lang="pt-BR" sz="3000" dirty="0" err="1">
                          <a:effectLst/>
                          <a:latin typeface="Calibri" panose="020F0502020204030204" pitchFamily="34" charset="0"/>
                          <a:cs typeface="Calibri" panose="020F0502020204030204" pitchFamily="34" charset="0"/>
                        </a:rPr>
                        <a:t>days</a:t>
                      </a:r>
                      <a:endParaRPr lang="pt-BR" sz="30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000" dirty="0">
                          <a:effectLst/>
                          <a:latin typeface="Calibri" panose="020F0502020204030204" pitchFamily="34" charset="0"/>
                          <a:cs typeface="Calibri" panose="020F0502020204030204" pitchFamily="34" charset="0"/>
                        </a:rPr>
                        <a:t>150 days</a:t>
                      </a:r>
                      <a:endParaRPr lang="pt-BR" sz="30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000" dirty="0">
                          <a:effectLst/>
                          <a:latin typeface="Calibri" panose="020F0502020204030204" pitchFamily="34" charset="0"/>
                          <a:cs typeface="Calibri" panose="020F0502020204030204" pitchFamily="34" charset="0"/>
                        </a:rPr>
                        <a:t>180 </a:t>
                      </a:r>
                    </a:p>
                    <a:p>
                      <a:pPr algn="ctr">
                        <a:spcAft>
                          <a:spcPts val="0"/>
                        </a:spcAft>
                      </a:pPr>
                      <a:r>
                        <a:rPr lang="pt-BR" sz="3000" dirty="0" err="1">
                          <a:effectLst/>
                          <a:latin typeface="Calibri" panose="020F0502020204030204" pitchFamily="34" charset="0"/>
                          <a:cs typeface="Calibri" panose="020F0502020204030204" pitchFamily="34" charset="0"/>
                        </a:rPr>
                        <a:t>days</a:t>
                      </a:r>
                      <a:endParaRPr lang="pt-BR" sz="30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extLst>
                  <a:ext uri="{0D108BD9-81ED-4DB2-BD59-A6C34878D82A}">
                    <a16:rowId xmlns:a16="http://schemas.microsoft.com/office/drawing/2014/main" val="10001"/>
                  </a:ext>
                </a:extLst>
              </a:tr>
              <a:tr h="810774">
                <a:tc>
                  <a:txBody>
                    <a:bodyPr/>
                    <a:lstStyle/>
                    <a:p>
                      <a:pPr algn="l">
                        <a:spcAft>
                          <a:spcPts val="0"/>
                        </a:spcAft>
                      </a:pPr>
                      <a:r>
                        <a:rPr lang="pt-BR" sz="2700" dirty="0">
                          <a:effectLst/>
                          <a:latin typeface="Calibri" panose="020F0502020204030204" pitchFamily="34" charset="0"/>
                          <a:cs typeface="Calibri" panose="020F0502020204030204" pitchFamily="34" charset="0"/>
                        </a:rPr>
                        <a:t>Demand</a:t>
                      </a:r>
                      <a:r>
                        <a:rPr lang="en-GB" altLang="pt-BR" sz="2700" dirty="0">
                          <a:latin typeface="Calibri" panose="020F0502020204030204" pitchFamily="34" charset="0"/>
                          <a:cs typeface="Calibri" panose="020F0502020204030204" pitchFamily="34" charset="0"/>
                        </a:rPr>
                        <a:t>® (10mL/1L)</a:t>
                      </a:r>
                      <a:endParaRPr lang="pt-BR" sz="2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extLst>
                  <a:ext uri="{0D108BD9-81ED-4DB2-BD59-A6C34878D82A}">
                    <a16:rowId xmlns:a16="http://schemas.microsoft.com/office/drawing/2014/main" val="10002"/>
                  </a:ext>
                </a:extLst>
              </a:tr>
              <a:tr h="1216161">
                <a:tc>
                  <a:txBody>
                    <a:bodyPr/>
                    <a:lstStyle/>
                    <a:p>
                      <a:pPr algn="l">
                        <a:spcAft>
                          <a:spcPts val="0"/>
                        </a:spcAft>
                      </a:pPr>
                      <a:r>
                        <a:rPr lang="pt-BR" altLang="pt-BR" sz="2700" dirty="0" err="1">
                          <a:effectLst/>
                          <a:latin typeface="Calibri" panose="020F0502020204030204" pitchFamily="34" charset="0"/>
                          <a:cs typeface="Calibri" panose="020F0502020204030204" pitchFamily="34" charset="0"/>
                        </a:rPr>
                        <a:t>OptigardDuo</a:t>
                      </a:r>
                      <a:r>
                        <a:rPr lang="en-GB" altLang="pt-BR" sz="2700" dirty="0">
                          <a:latin typeface="Calibri" panose="020F0502020204030204" pitchFamily="34" charset="0"/>
                          <a:cs typeface="Calibri" panose="020F0502020204030204" pitchFamily="34" charset="0"/>
                        </a:rPr>
                        <a:t>®</a:t>
                      </a:r>
                    </a:p>
                    <a:p>
                      <a:pPr algn="l">
                        <a:spcAft>
                          <a:spcPts val="0"/>
                        </a:spcAft>
                      </a:pPr>
                      <a:r>
                        <a:rPr lang="en-GB" altLang="pt-BR" sz="2700" dirty="0">
                          <a:latin typeface="Calibri" panose="020F0502020204030204" pitchFamily="34" charset="0"/>
                          <a:cs typeface="Calibri" panose="020F0502020204030204" pitchFamily="34" charset="0"/>
                        </a:rPr>
                        <a:t>(4mL/1L)</a:t>
                      </a:r>
                    </a:p>
                    <a:p>
                      <a:pPr algn="l">
                        <a:spcAft>
                          <a:spcPts val="0"/>
                        </a:spcAft>
                      </a:pPr>
                      <a:endParaRPr lang="pt-BR" sz="2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38%</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extLst>
                  <a:ext uri="{0D108BD9-81ED-4DB2-BD59-A6C34878D82A}">
                    <a16:rowId xmlns:a16="http://schemas.microsoft.com/office/drawing/2014/main" val="10003"/>
                  </a:ext>
                </a:extLst>
              </a:tr>
              <a:tr h="1216161">
                <a:tc>
                  <a:txBody>
                    <a:bodyPr/>
                    <a:lstStyle/>
                    <a:p>
                      <a:pPr algn="l">
                        <a:spcAft>
                          <a:spcPts val="0"/>
                        </a:spcAft>
                      </a:pPr>
                      <a:r>
                        <a:rPr lang="pt-BR" altLang="pt-BR" sz="2700" dirty="0" err="1">
                          <a:effectLst/>
                          <a:latin typeface="Calibri" panose="020F0502020204030204" pitchFamily="34" charset="0"/>
                          <a:cs typeface="Calibri" panose="020F0502020204030204" pitchFamily="34" charset="0"/>
                        </a:rPr>
                        <a:t>OptigardDuo</a:t>
                      </a:r>
                      <a:r>
                        <a:rPr lang="en-GB" altLang="pt-BR" sz="2700" dirty="0">
                          <a:latin typeface="Calibri" panose="020F0502020204030204" pitchFamily="34" charset="0"/>
                          <a:cs typeface="Calibri" panose="020F0502020204030204" pitchFamily="34" charset="0"/>
                        </a:rPr>
                        <a:t>®</a:t>
                      </a:r>
                    </a:p>
                    <a:p>
                      <a:pPr algn="l">
                        <a:spcAft>
                          <a:spcPts val="0"/>
                        </a:spcAft>
                      </a:pPr>
                      <a:r>
                        <a:rPr lang="en-GB" altLang="pt-BR" sz="2700" dirty="0">
                          <a:latin typeface="Calibri" panose="020F0502020204030204" pitchFamily="34" charset="0"/>
                          <a:cs typeface="Calibri" panose="020F0502020204030204" pitchFamily="34" charset="0"/>
                        </a:rPr>
                        <a:t>(2mL/1L)</a:t>
                      </a:r>
                    </a:p>
                    <a:p>
                      <a:pPr algn="l">
                        <a:spcAft>
                          <a:spcPts val="0"/>
                        </a:spcAft>
                      </a:pPr>
                      <a:endParaRPr lang="pt-BR" sz="2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100%</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62%</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algn="ctr">
                        <a:spcAft>
                          <a:spcPts val="0"/>
                        </a:spcAft>
                        <a:tabLst>
                          <a:tab pos="2066925" algn="l"/>
                        </a:tabLst>
                      </a:pPr>
                      <a:r>
                        <a:rPr lang="pt-BR" sz="3000" dirty="0">
                          <a:effectLst/>
                          <a:latin typeface="Calibri" panose="020F0502020204030204" pitchFamily="34" charset="0"/>
                          <a:cs typeface="Calibri" panose="020F0502020204030204" pitchFamily="34" charset="0"/>
                        </a:rPr>
                        <a:t>24%</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nchor="ctr"/>
                </a:tc>
                <a:tc>
                  <a:txBody>
                    <a:bodyPr/>
                    <a:lstStyle/>
                    <a:p>
                      <a:pPr marL="0" algn="ctr" defTabSz="4195664" rtl="0" eaLnBrk="1" latinLnBrk="0" hangingPunct="1">
                        <a:spcAft>
                          <a:spcPts val="0"/>
                        </a:spcAft>
                        <a:tabLst>
                          <a:tab pos="2066925" algn="l"/>
                        </a:tabLst>
                      </a:pPr>
                      <a:r>
                        <a:rPr lang="pt-BR" sz="3000" kern="1200" dirty="0">
                          <a:effectLst/>
                          <a:latin typeface="Calibri" panose="020F0502020204030204" pitchFamily="34" charset="0"/>
                          <a:cs typeface="Calibri" panose="020F0502020204030204" pitchFamily="34" charset="0"/>
                        </a:rPr>
                        <a:t>16%</a:t>
                      </a:r>
                      <a:endParaRPr lang="pt-BR" sz="3000" b="1" kern="1200" dirty="0">
                        <a:solidFill>
                          <a:schemeClr val="dk1"/>
                        </a:solidFill>
                        <a:effectLst/>
                        <a:latin typeface="Calibri" panose="020F0502020204030204" pitchFamily="34" charset="0"/>
                        <a:ea typeface="+mn-ea"/>
                        <a:cs typeface="Calibri" panose="020F0502020204030204" pitchFamily="34" charset="0"/>
                      </a:endParaRPr>
                    </a:p>
                  </a:txBody>
                  <a:tcPr marL="57008" marR="57008" marT="0" marB="0" anchor="ctr"/>
                </a:tc>
                <a:extLst>
                  <a:ext uri="{0D108BD9-81ED-4DB2-BD59-A6C34878D82A}">
                    <a16:rowId xmlns:a16="http://schemas.microsoft.com/office/drawing/2014/main" val="10004"/>
                  </a:ext>
                </a:extLst>
              </a:tr>
              <a:tr h="557407">
                <a:tc>
                  <a:txBody>
                    <a:bodyPr/>
                    <a:lstStyle/>
                    <a:p>
                      <a:pPr>
                        <a:spcAft>
                          <a:spcPts val="0"/>
                        </a:spcAft>
                      </a:pPr>
                      <a:r>
                        <a:rPr lang="pt-BR" sz="3000" dirty="0">
                          <a:effectLst/>
                          <a:latin typeface="Calibri" panose="020F0502020204030204" pitchFamily="34" charset="0"/>
                          <a:cs typeface="Calibri" panose="020F0502020204030204" pitchFamily="34" charset="0"/>
                        </a:rPr>
                        <a:t>Control</a:t>
                      </a:r>
                      <a:endParaRPr lang="pt-BR" sz="30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700" dirty="0">
                          <a:effectLst/>
                          <a:latin typeface="Calibri" panose="020F0502020204030204" pitchFamily="34" charset="0"/>
                          <a:cs typeface="Calibri" panose="020F0502020204030204" pitchFamily="34" charset="0"/>
                        </a:rPr>
                        <a:t>-</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700" dirty="0">
                          <a:effectLst/>
                          <a:latin typeface="Calibri" panose="020F0502020204030204" pitchFamily="34" charset="0"/>
                          <a:cs typeface="Calibri" panose="020F0502020204030204" pitchFamily="34" charset="0"/>
                        </a:rPr>
                        <a:t>-</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700">
                          <a:effectLst/>
                          <a:latin typeface="Calibri" panose="020F0502020204030204" pitchFamily="34" charset="0"/>
                          <a:cs typeface="Calibri" panose="020F0502020204030204" pitchFamily="34" charset="0"/>
                        </a:rPr>
                        <a:t>-</a:t>
                      </a:r>
                      <a:endParaRPr lang="pt-BR" sz="3700" b="1">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700" dirty="0">
                          <a:effectLst/>
                          <a:latin typeface="Calibri" panose="020F0502020204030204" pitchFamily="34" charset="0"/>
                          <a:cs typeface="Calibri" panose="020F0502020204030204" pitchFamily="34" charset="0"/>
                        </a:rPr>
                        <a:t>-</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700" dirty="0">
                          <a:effectLst/>
                          <a:latin typeface="Calibri" panose="020F0502020204030204" pitchFamily="34" charset="0"/>
                          <a:cs typeface="Calibri" panose="020F0502020204030204" pitchFamily="34" charset="0"/>
                        </a:rPr>
                        <a:t>-</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700" dirty="0">
                          <a:effectLst/>
                          <a:latin typeface="Calibri" panose="020F0502020204030204" pitchFamily="34" charset="0"/>
                          <a:cs typeface="Calibri" panose="020F0502020204030204" pitchFamily="34" charset="0"/>
                        </a:rPr>
                        <a:t>-</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tc>
                  <a:txBody>
                    <a:bodyPr/>
                    <a:lstStyle/>
                    <a:p>
                      <a:pPr algn="ctr">
                        <a:spcAft>
                          <a:spcPts val="0"/>
                        </a:spcAft>
                      </a:pPr>
                      <a:r>
                        <a:rPr lang="pt-BR" sz="3700" dirty="0">
                          <a:effectLst/>
                          <a:latin typeface="Calibri" panose="020F0502020204030204" pitchFamily="34" charset="0"/>
                          <a:cs typeface="Calibri" panose="020F0502020204030204" pitchFamily="34" charset="0"/>
                        </a:rPr>
                        <a:t>-</a:t>
                      </a:r>
                      <a:endParaRPr lang="pt-BR" sz="3700" b="1" dirty="0">
                        <a:effectLst/>
                        <a:latin typeface="Calibri" panose="020F0502020204030204" pitchFamily="34" charset="0"/>
                        <a:ea typeface="Batang" panose="02030600000101010101" pitchFamily="18" charset="-127"/>
                        <a:cs typeface="Calibri" panose="020F0502020204030204" pitchFamily="34" charset="0"/>
                      </a:endParaRPr>
                    </a:p>
                  </a:txBody>
                  <a:tcPr marL="57008" marR="57008" marT="0" marB="0"/>
                </a:tc>
                <a:extLst>
                  <a:ext uri="{0D108BD9-81ED-4DB2-BD59-A6C34878D82A}">
                    <a16:rowId xmlns:a16="http://schemas.microsoft.com/office/drawing/2014/main" val="10005"/>
                  </a:ext>
                </a:extLst>
              </a:tr>
            </a:tbl>
          </a:graphicData>
        </a:graphic>
      </p:graphicFrame>
      <p:sp>
        <p:nvSpPr>
          <p:cNvPr id="4" name="CaixaDeTexto 3">
            <a:extLst>
              <a:ext uri="{FF2B5EF4-FFF2-40B4-BE49-F238E27FC236}">
                <a16:creationId xmlns:a16="http://schemas.microsoft.com/office/drawing/2014/main" id="{7C6800BB-FD3D-4874-A944-3D116984B10C}"/>
              </a:ext>
            </a:extLst>
          </p:cNvPr>
          <p:cNvSpPr txBox="1"/>
          <p:nvPr/>
        </p:nvSpPr>
        <p:spPr>
          <a:xfrm>
            <a:off x="1459499" y="21344744"/>
            <a:ext cx="8138898" cy="5158528"/>
          </a:xfrm>
          <a:prstGeom prst="rect">
            <a:avLst/>
          </a:prstGeom>
          <a:noFill/>
        </p:spPr>
        <p:txBody>
          <a:bodyPr wrap="square" rtlCol="0">
            <a:spAutoFit/>
          </a:bodyPr>
          <a:lstStyle/>
          <a:p>
            <a:pPr algn="just">
              <a:buNone/>
            </a:pPr>
            <a:r>
              <a:rPr lang="en-US" sz="3658" dirty="0">
                <a:latin typeface="Calibri" panose="020F0502020204030204" pitchFamily="34" charset="0"/>
                <a:cs typeface="Calibri" panose="020F0502020204030204" pitchFamily="34" charset="0"/>
              </a:rPr>
              <a:t>The residual effect of an insecticide is directly related to its formulation, active ingredient and application rates. The aim of this study was to evaluate the effectiveness of 2 distinct commercial insecticides products against </a:t>
            </a:r>
            <a:r>
              <a:rPr lang="en-US" sz="3658" i="1" dirty="0" err="1">
                <a:latin typeface="Calibri" panose="020F0502020204030204" pitchFamily="34" charset="0"/>
                <a:cs typeface="Calibri" panose="020F0502020204030204" pitchFamily="34" charset="0"/>
              </a:rPr>
              <a:t>Blattella</a:t>
            </a:r>
            <a:r>
              <a:rPr lang="en-US" sz="3658" i="1" dirty="0">
                <a:latin typeface="Calibri" panose="020F0502020204030204" pitchFamily="34" charset="0"/>
                <a:cs typeface="Calibri" panose="020F0502020204030204" pitchFamily="34" charset="0"/>
              </a:rPr>
              <a:t> </a:t>
            </a:r>
            <a:r>
              <a:rPr lang="en-US" sz="3658" i="1" dirty="0" err="1">
                <a:latin typeface="Calibri" panose="020F0502020204030204" pitchFamily="34" charset="0"/>
                <a:cs typeface="Calibri" panose="020F0502020204030204" pitchFamily="34" charset="0"/>
              </a:rPr>
              <a:t>germanica</a:t>
            </a:r>
            <a:r>
              <a:rPr lang="en-US" sz="3658" dirty="0">
                <a:latin typeface="Calibri" panose="020F0502020204030204" pitchFamily="34" charset="0"/>
                <a:cs typeface="Calibri" panose="020F0502020204030204" pitchFamily="34" charset="0"/>
              </a:rPr>
              <a:t> nymphs during the following six months after their application on porous surface.</a:t>
            </a:r>
            <a:endParaRPr lang="pt-BR" sz="3658" dirty="0">
              <a:latin typeface="Calibri" panose="020F0502020204030204" pitchFamily="34" charset="0"/>
              <a:cs typeface="Calibri" panose="020F0502020204030204" pitchFamily="34" charset="0"/>
            </a:endParaRPr>
          </a:p>
        </p:txBody>
      </p:sp>
      <p:sp>
        <p:nvSpPr>
          <p:cNvPr id="26" name="CaixaDeTexto 25">
            <a:extLst>
              <a:ext uri="{FF2B5EF4-FFF2-40B4-BE49-F238E27FC236}">
                <a16:creationId xmlns:a16="http://schemas.microsoft.com/office/drawing/2014/main" id="{B338AFA2-C8B8-42FD-B7A4-F807894351D8}"/>
              </a:ext>
            </a:extLst>
          </p:cNvPr>
          <p:cNvSpPr txBox="1"/>
          <p:nvPr/>
        </p:nvSpPr>
        <p:spPr>
          <a:xfrm>
            <a:off x="1459499" y="28933349"/>
            <a:ext cx="13351860" cy="552908"/>
          </a:xfrm>
          <a:prstGeom prst="rect">
            <a:avLst/>
          </a:prstGeom>
          <a:noFill/>
        </p:spPr>
        <p:txBody>
          <a:bodyPr wrap="none" rtlCol="0">
            <a:spAutoFit/>
          </a:bodyPr>
          <a:lstStyle/>
          <a:p>
            <a:pPr>
              <a:buNone/>
            </a:pPr>
            <a:r>
              <a:rPr lang="pt-BR" sz="2993" dirty="0">
                <a:latin typeface="Calibri" panose="020F0502020204030204" pitchFamily="34" charset="0"/>
                <a:cs typeface="Calibri" panose="020F0502020204030204" pitchFamily="34" charset="0"/>
              </a:rPr>
              <a:t>POTENZA, M. R. </a:t>
            </a:r>
            <a:r>
              <a:rPr lang="pt-BR" sz="2993" dirty="0" err="1">
                <a:latin typeface="Calibri" panose="020F0502020204030204" pitchFamily="34" charset="0"/>
                <a:cs typeface="Calibri" panose="020F0502020204030204" pitchFamily="34" charset="0"/>
              </a:rPr>
              <a:t>Urban</a:t>
            </a:r>
            <a:r>
              <a:rPr lang="pt-BR" sz="2993" dirty="0">
                <a:latin typeface="Calibri" panose="020F0502020204030204" pitchFamily="34" charset="0"/>
                <a:cs typeface="Calibri" panose="020F0502020204030204" pitchFamily="34" charset="0"/>
              </a:rPr>
              <a:t> </a:t>
            </a:r>
            <a:r>
              <a:rPr lang="pt-BR" sz="2993" dirty="0" err="1">
                <a:latin typeface="Calibri" panose="020F0502020204030204" pitchFamily="34" charset="0"/>
                <a:cs typeface="Calibri" panose="020F0502020204030204" pitchFamily="34" charset="0"/>
              </a:rPr>
              <a:t>Cockroaches</a:t>
            </a:r>
            <a:r>
              <a:rPr lang="pt-BR" sz="2993" dirty="0">
                <a:latin typeface="Calibri" panose="020F0502020204030204" pitchFamily="34" charset="0"/>
                <a:cs typeface="Calibri" panose="020F0502020204030204" pitchFamily="34" charset="0"/>
              </a:rPr>
              <a:t>. </a:t>
            </a:r>
            <a:r>
              <a:rPr lang="pt-BR" sz="2993" b="1" dirty="0">
                <a:latin typeface="Calibri" panose="020F0502020204030204" pitchFamily="34" charset="0"/>
                <a:cs typeface="Calibri" panose="020F0502020204030204" pitchFamily="34" charset="0"/>
              </a:rPr>
              <a:t>Biológico</a:t>
            </a:r>
            <a:r>
              <a:rPr lang="pt-BR" sz="2993" dirty="0">
                <a:latin typeface="Calibri" panose="020F0502020204030204" pitchFamily="34" charset="0"/>
                <a:cs typeface="Calibri" panose="020F0502020204030204" pitchFamily="34" charset="0"/>
              </a:rPr>
              <a:t>, São Paulo, v. 73, n. 2, p. 67-68, 2011. </a:t>
            </a:r>
          </a:p>
        </p:txBody>
      </p:sp>
    </p:spTree>
    <p:extLst>
      <p:ext uri="{BB962C8B-B14F-4D97-AF65-F5344CB8AC3E}">
        <p14:creationId xmlns:p14="http://schemas.microsoft.com/office/powerpoint/2010/main" val="4195675236"/>
      </p:ext>
    </p:extLst>
  </p:cSld>
  <p:clrMapOvr>
    <a:masterClrMapping/>
  </p:clrMapOvr>
</p:sld>
</file>

<file path=ppt/theme/theme1.xml><?xml version="1.0" encoding="utf-8"?>
<a:theme xmlns:a="http://schemas.openxmlformats.org/drawingml/2006/main" name="Medical poster with graphics">
  <a:themeElements>
    <a:clrScheme name="medical poster with graphics_post design_082605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edical Poster">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430" tIns="138248" rIns="274430" bIns="138248" numCol="1" anchor="t" anchorCtr="0" compatLnSpc="1">
        <a:prstTxWarp prst="textNoShape">
          <a:avLst/>
        </a:prstTxWarp>
      </a:bodyPr>
      <a:lstStyle>
        <a:defPPr marL="1027113" marR="0" indent="-1027113" algn="l" defTabSz="6288088" rtl="0" eaLnBrk="0" fontAlgn="base" latinLnBrk="0" hangingPunct="0">
          <a:lnSpc>
            <a:spcPct val="100000"/>
          </a:lnSpc>
          <a:spcBef>
            <a:spcPct val="20000"/>
          </a:spcBef>
          <a:spcAft>
            <a:spcPct val="0"/>
          </a:spcAft>
          <a:buClrTx/>
          <a:buSzTx/>
          <a:buFontTx/>
          <a:buChar char="•"/>
          <a:tabLst/>
          <a:defRPr kumimoji="0" lang="en-US" sz="99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430" tIns="138248" rIns="274430" bIns="138248" numCol="1" anchor="t" anchorCtr="0" compatLnSpc="1">
        <a:prstTxWarp prst="textNoShape">
          <a:avLst/>
        </a:prstTxWarp>
      </a:bodyPr>
      <a:lstStyle>
        <a:defPPr marL="1027113" marR="0" indent="-1027113" algn="l" defTabSz="6288088" rtl="0" eaLnBrk="0" fontAlgn="base" latinLnBrk="0" hangingPunct="0">
          <a:lnSpc>
            <a:spcPct val="100000"/>
          </a:lnSpc>
          <a:spcBef>
            <a:spcPct val="20000"/>
          </a:spcBef>
          <a:spcAft>
            <a:spcPct val="0"/>
          </a:spcAft>
          <a:buClrTx/>
          <a:buSzTx/>
          <a:buFontTx/>
          <a:buChar char="•"/>
          <a:tabLst/>
          <a:defRPr kumimoji="0" lang="en-US" sz="99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edical poster with graphics_post design_082605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dical poster with graphics_post design_082605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dical poster with graphics_post design_082605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dical poster with graphics_post design_082605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dical poster with graphics_post design_082605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dical poster with graphics_post design_082605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dical poster with graphics_post design_082605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dical poster with graphics_post design_082605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dical poster with graphics_post design_082605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dical poster with graphics_post design_082605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dical poster with graphics_post design_082605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dical poster with graphics_post design_082605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11DC8E76A102A4EB815EDC71C67323C" ma:contentTypeVersion="11" ma:contentTypeDescription="Create a new document." ma:contentTypeScope="" ma:versionID="4ca91ed48979b6bf6d8c92bb526a5e4b">
  <xsd:schema xmlns:xsd="http://www.w3.org/2001/XMLSchema" xmlns:xs="http://www.w3.org/2001/XMLSchema" xmlns:p="http://schemas.microsoft.com/office/2006/metadata/properties" xmlns:ns3="4f47e32b-51aa-4979-93d6-bc5045ad356b" xmlns:ns4="17a97fc1-e13c-4a5e-826b-f9e7e48b45b8" targetNamespace="http://schemas.microsoft.com/office/2006/metadata/properties" ma:root="true" ma:fieldsID="290b087c6fa6a1251f66d91bf8349700" ns3:_="" ns4:_="">
    <xsd:import namespace="4f47e32b-51aa-4979-93d6-bc5045ad356b"/>
    <xsd:import namespace="17a97fc1-e13c-4a5e-826b-f9e7e48b45b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47e32b-51aa-4979-93d6-bc5045ad35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7a97fc1-e13c-4a5e-826b-f9e7e48b45b8"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553C57-07B8-469A-90E1-36B16FCE6661}">
  <ds:schemaRefs>
    <ds:schemaRef ds:uri="http://purl.org/dc/terms/"/>
    <ds:schemaRef ds:uri="4f47e32b-51aa-4979-93d6-bc5045ad356b"/>
    <ds:schemaRef ds:uri="http://schemas.microsoft.com/office/2006/documentManagement/types"/>
    <ds:schemaRef ds:uri="17a97fc1-e13c-4a5e-826b-f9e7e48b45b8"/>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4E4809E0-4FA9-4789-8F77-44449492C95F}">
  <ds:schemaRefs>
    <ds:schemaRef ds:uri="http://schemas.microsoft.com/sharepoint/v3/contenttype/forms"/>
  </ds:schemaRefs>
</ds:datastoreItem>
</file>

<file path=customXml/itemProps3.xml><?xml version="1.0" encoding="utf-8"?>
<ds:datastoreItem xmlns:ds="http://schemas.openxmlformats.org/officeDocument/2006/customXml" ds:itemID="{DA0DCD0C-406E-4EFE-A16B-4C55F47F01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47e32b-51aa-4979-93d6-bc5045ad356b"/>
    <ds:schemaRef ds:uri="17a97fc1-e13c-4a5e-826b-f9e7e48b45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Medical poster with graphics</Template>
  <TotalTime>186</TotalTime>
  <Words>806</Words>
  <Application>Microsoft Office PowerPoint</Application>
  <PresentationFormat>Personalitzat</PresentationFormat>
  <Paragraphs>89</Paragraphs>
  <Slides>1</Slides>
  <Notes>1</Notes>
  <HiddenSlides>0</HiddenSlides>
  <MMClips>0</MMClips>
  <ScaleCrop>false</ScaleCrop>
  <HeadingPairs>
    <vt:vector size="6" baseType="variant">
      <vt:variant>
        <vt:lpstr>Tipus de lletra utilitzats</vt:lpstr>
      </vt:variant>
      <vt:variant>
        <vt:i4>5</vt:i4>
      </vt:variant>
      <vt:variant>
        <vt:lpstr>Tema</vt:lpstr>
      </vt:variant>
      <vt:variant>
        <vt:i4>2</vt:i4>
      </vt:variant>
      <vt:variant>
        <vt:lpstr>Títols de les diapositives</vt:lpstr>
      </vt:variant>
      <vt:variant>
        <vt:i4>1</vt:i4>
      </vt:variant>
    </vt:vector>
  </HeadingPairs>
  <TitlesOfParts>
    <vt:vector size="8" baseType="lpstr">
      <vt:lpstr>Malgun Gothic</vt:lpstr>
      <vt:lpstr>Arial</vt:lpstr>
      <vt:lpstr>Batang</vt:lpstr>
      <vt:lpstr>Calibri</vt:lpstr>
      <vt:lpstr>Times New Roman</vt:lpstr>
      <vt:lpstr>Medical poster with graphics</vt:lpstr>
      <vt:lpstr>Custom Design</vt:lpstr>
      <vt:lpstr>RESIDUAL EFFECTIVENESS EVALUATION OF INSECTICIDES AGAINST COCKROACHES NYMPHS ON POROUS SURFACE</vt:lpstr>
    </vt:vector>
  </TitlesOfParts>
  <Company>Rentokil Initial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title case 80pt sans serif font</dc:title>
  <dc:creator>Matt Green</dc:creator>
  <cp:lastModifiedBy>Laura Barahona Quintana</cp:lastModifiedBy>
  <cp:revision>7</cp:revision>
  <cp:lastPrinted>2004-07-01T22:30:03Z</cp:lastPrinted>
  <dcterms:created xsi:type="dcterms:W3CDTF">2017-01-11T00:11:08Z</dcterms:created>
  <dcterms:modified xsi:type="dcterms:W3CDTF">2022-06-13T11:16:32Z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TC100214271033</vt:lpwstr>
  </property>
  <property fmtid="{D5CDD505-2E9C-101B-9397-08002B2CF9AE}" pid="3" name="ContentTypeId">
    <vt:lpwstr>0x010100B11DC8E76A102A4EB815EDC71C67323C</vt:lpwstr>
  </property>
</Properties>
</file>