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4"/>
    <p:sldMasterId id="2147483662" r:id="rId5"/>
  </p:sldMasterIdLst>
  <p:notesMasterIdLst>
    <p:notesMasterId r:id="rId7"/>
  </p:notesMasterIdLst>
  <p:handoutMasterIdLst>
    <p:handoutMasterId r:id="rId8"/>
  </p:handoutMasterIdLst>
  <p:sldIdLst>
    <p:sldId id="264" r:id="rId6"/>
  </p:sldIdLst>
  <p:sldSz cx="42565638" cy="30456188"/>
  <p:notesSz cx="9236075" cy="7010400"/>
  <p:defaultTextStyle>
    <a:defPPr>
      <a:defRPr lang="en-US"/>
    </a:defPPr>
    <a:lvl1pPr algn="l" rtl="0" eaLnBrk="0" fontAlgn="base" hangingPunct="0">
      <a:spcBef>
        <a:spcPct val="20000"/>
      </a:spcBef>
      <a:spcAft>
        <a:spcPct val="0"/>
      </a:spcAft>
      <a:buChar char="•"/>
      <a:defRPr sz="8235" kern="1200">
        <a:solidFill>
          <a:schemeClr val="tx1"/>
        </a:solidFill>
        <a:latin typeface="Times New Roman" pitchFamily="18" charset="0"/>
        <a:ea typeface="+mn-ea"/>
        <a:cs typeface="+mn-cs"/>
      </a:defRPr>
    </a:lvl1pPr>
    <a:lvl2pPr marL="380299" algn="l" rtl="0" eaLnBrk="0" fontAlgn="base" hangingPunct="0">
      <a:spcBef>
        <a:spcPct val="20000"/>
      </a:spcBef>
      <a:spcAft>
        <a:spcPct val="0"/>
      </a:spcAft>
      <a:buChar char="•"/>
      <a:defRPr sz="8235" kern="1200">
        <a:solidFill>
          <a:schemeClr val="tx1"/>
        </a:solidFill>
        <a:latin typeface="Times New Roman" pitchFamily="18" charset="0"/>
        <a:ea typeface="+mn-ea"/>
        <a:cs typeface="+mn-cs"/>
      </a:defRPr>
    </a:lvl2pPr>
    <a:lvl3pPr marL="760598" algn="l" rtl="0" eaLnBrk="0" fontAlgn="base" hangingPunct="0">
      <a:spcBef>
        <a:spcPct val="20000"/>
      </a:spcBef>
      <a:spcAft>
        <a:spcPct val="0"/>
      </a:spcAft>
      <a:buChar char="•"/>
      <a:defRPr sz="8235" kern="1200">
        <a:solidFill>
          <a:schemeClr val="tx1"/>
        </a:solidFill>
        <a:latin typeface="Times New Roman" pitchFamily="18" charset="0"/>
        <a:ea typeface="+mn-ea"/>
        <a:cs typeface="+mn-cs"/>
      </a:defRPr>
    </a:lvl3pPr>
    <a:lvl4pPr marL="1140897" algn="l" rtl="0" eaLnBrk="0" fontAlgn="base" hangingPunct="0">
      <a:spcBef>
        <a:spcPct val="20000"/>
      </a:spcBef>
      <a:spcAft>
        <a:spcPct val="0"/>
      </a:spcAft>
      <a:buChar char="•"/>
      <a:defRPr sz="8235" kern="1200">
        <a:solidFill>
          <a:schemeClr val="tx1"/>
        </a:solidFill>
        <a:latin typeface="Times New Roman" pitchFamily="18" charset="0"/>
        <a:ea typeface="+mn-ea"/>
        <a:cs typeface="+mn-cs"/>
      </a:defRPr>
    </a:lvl4pPr>
    <a:lvl5pPr marL="1521196" algn="l" rtl="0" eaLnBrk="0" fontAlgn="base" hangingPunct="0">
      <a:spcBef>
        <a:spcPct val="20000"/>
      </a:spcBef>
      <a:spcAft>
        <a:spcPct val="0"/>
      </a:spcAft>
      <a:buChar char="•"/>
      <a:defRPr sz="8235" kern="1200">
        <a:solidFill>
          <a:schemeClr val="tx1"/>
        </a:solidFill>
        <a:latin typeface="Times New Roman" pitchFamily="18" charset="0"/>
        <a:ea typeface="+mn-ea"/>
        <a:cs typeface="+mn-cs"/>
      </a:defRPr>
    </a:lvl5pPr>
    <a:lvl6pPr marL="1901495" algn="l" defTabSz="760598" rtl="0" eaLnBrk="1" latinLnBrk="0" hangingPunct="1">
      <a:defRPr sz="8235" kern="1200">
        <a:solidFill>
          <a:schemeClr val="tx1"/>
        </a:solidFill>
        <a:latin typeface="Times New Roman" pitchFamily="18" charset="0"/>
        <a:ea typeface="+mn-ea"/>
        <a:cs typeface="+mn-cs"/>
      </a:defRPr>
    </a:lvl6pPr>
    <a:lvl7pPr marL="2281794" algn="l" defTabSz="760598" rtl="0" eaLnBrk="1" latinLnBrk="0" hangingPunct="1">
      <a:defRPr sz="8235" kern="1200">
        <a:solidFill>
          <a:schemeClr val="tx1"/>
        </a:solidFill>
        <a:latin typeface="Times New Roman" pitchFamily="18" charset="0"/>
        <a:ea typeface="+mn-ea"/>
        <a:cs typeface="+mn-cs"/>
      </a:defRPr>
    </a:lvl7pPr>
    <a:lvl8pPr marL="2662093" algn="l" defTabSz="760598" rtl="0" eaLnBrk="1" latinLnBrk="0" hangingPunct="1">
      <a:defRPr sz="8235" kern="1200">
        <a:solidFill>
          <a:schemeClr val="tx1"/>
        </a:solidFill>
        <a:latin typeface="Times New Roman" pitchFamily="18" charset="0"/>
        <a:ea typeface="+mn-ea"/>
        <a:cs typeface="+mn-cs"/>
      </a:defRPr>
    </a:lvl8pPr>
    <a:lvl9pPr marL="3042392" algn="l" defTabSz="760598" rtl="0" eaLnBrk="1" latinLnBrk="0" hangingPunct="1">
      <a:defRPr sz="8235"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9593" userDrawn="1">
          <p15:clr>
            <a:srgbClr val="A4A3A4"/>
          </p15:clr>
        </p15:guide>
        <p15:guide id="2" pos="1340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k Johnson (IWNM)" initials="" lastIdx="4" clrIdx="0"/>
  <p:cmAuthor id="1" name="v-debuye" initials="" lastIdx="8" clrIdx="1"/>
  <p:cmAuthor id="2" name="a-bumont"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AA5DC"/>
    <a:srgbClr val="FFFFFF"/>
    <a:srgbClr val="FF33CC"/>
    <a:srgbClr val="333333"/>
    <a:srgbClr val="FFFFCC"/>
    <a:srgbClr val="004442"/>
    <a:srgbClr val="00808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 d="100"/>
          <a:sy n="14" d="100"/>
        </p:scale>
        <p:origin x="492" y="100"/>
      </p:cViewPr>
      <p:guideLst>
        <p:guide orient="horz" pos="9593"/>
        <p:guide pos="13407"/>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987800" cy="388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98" tIns="46199" rIns="92398" bIns="46199" numCol="1" anchor="t" anchorCtr="0" compatLnSpc="1">
            <a:prstTxWarp prst="textNoShape">
              <a:avLst/>
            </a:prstTxWarp>
          </a:bodyPr>
          <a:lstStyle>
            <a:lvl1pPr defTabSz="923925">
              <a:spcBef>
                <a:spcPct val="0"/>
              </a:spcBef>
              <a:buFontTx/>
              <a:buNone/>
              <a:defRPr sz="1200">
                <a:latin typeface="Arial" charset="0"/>
              </a:defRPr>
            </a:lvl1pPr>
          </a:lstStyle>
          <a:p>
            <a:endParaRPr lang="en-US"/>
          </a:p>
        </p:txBody>
      </p:sp>
      <p:sp>
        <p:nvSpPr>
          <p:cNvPr id="9219" name="Rectangle 3"/>
          <p:cNvSpPr>
            <a:spLocks noGrp="1" noChangeArrowheads="1"/>
          </p:cNvSpPr>
          <p:nvPr>
            <p:ph type="dt" sz="quarter" idx="1"/>
          </p:nvPr>
        </p:nvSpPr>
        <p:spPr bwMode="auto">
          <a:xfrm>
            <a:off x="5213350" y="0"/>
            <a:ext cx="3986213" cy="388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98" tIns="46199" rIns="92398" bIns="46199" numCol="1" anchor="t" anchorCtr="0" compatLnSpc="1">
            <a:prstTxWarp prst="textNoShape">
              <a:avLst/>
            </a:prstTxWarp>
          </a:bodyPr>
          <a:lstStyle>
            <a:lvl1pPr algn="r" defTabSz="923925">
              <a:spcBef>
                <a:spcPct val="0"/>
              </a:spcBef>
              <a:buFontTx/>
              <a:buNone/>
              <a:defRPr sz="1200">
                <a:latin typeface="Arial" charset="0"/>
              </a:defRPr>
            </a:lvl1pPr>
          </a:lstStyle>
          <a:p>
            <a:endParaRPr lang="en-US"/>
          </a:p>
        </p:txBody>
      </p:sp>
      <p:sp>
        <p:nvSpPr>
          <p:cNvPr id="9220" name="Rectangle 4"/>
          <p:cNvSpPr>
            <a:spLocks noGrp="1" noChangeArrowheads="1"/>
          </p:cNvSpPr>
          <p:nvPr>
            <p:ph type="ftr" sz="quarter" idx="2"/>
          </p:nvPr>
        </p:nvSpPr>
        <p:spPr bwMode="auto">
          <a:xfrm>
            <a:off x="0" y="6621463"/>
            <a:ext cx="3987800" cy="388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98" tIns="46199" rIns="92398" bIns="46199" numCol="1" anchor="b" anchorCtr="0" compatLnSpc="1">
            <a:prstTxWarp prst="textNoShape">
              <a:avLst/>
            </a:prstTxWarp>
          </a:bodyPr>
          <a:lstStyle>
            <a:lvl1pPr defTabSz="923925">
              <a:spcBef>
                <a:spcPct val="0"/>
              </a:spcBef>
              <a:buFontTx/>
              <a:buNone/>
              <a:defRPr sz="1200">
                <a:latin typeface="Arial" charset="0"/>
              </a:defRPr>
            </a:lvl1pPr>
          </a:lstStyle>
          <a:p>
            <a:endParaRPr lang="en-US"/>
          </a:p>
        </p:txBody>
      </p:sp>
      <p:sp>
        <p:nvSpPr>
          <p:cNvPr id="9221" name="Rectangle 5"/>
          <p:cNvSpPr>
            <a:spLocks noGrp="1" noChangeArrowheads="1"/>
          </p:cNvSpPr>
          <p:nvPr>
            <p:ph type="sldNum" sz="quarter" idx="3"/>
          </p:nvPr>
        </p:nvSpPr>
        <p:spPr bwMode="auto">
          <a:xfrm>
            <a:off x="5213350" y="6621463"/>
            <a:ext cx="3986213" cy="388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98" tIns="46199" rIns="92398" bIns="46199" numCol="1" anchor="b" anchorCtr="0" compatLnSpc="1">
            <a:prstTxWarp prst="textNoShape">
              <a:avLst/>
            </a:prstTxWarp>
          </a:bodyPr>
          <a:lstStyle>
            <a:lvl1pPr algn="r" defTabSz="923925">
              <a:spcBef>
                <a:spcPct val="0"/>
              </a:spcBef>
              <a:buFontTx/>
              <a:buNone/>
              <a:defRPr sz="1200">
                <a:latin typeface="Arial" charset="0"/>
              </a:defRPr>
            </a:lvl1pPr>
          </a:lstStyle>
          <a:p>
            <a:fld id="{51174361-862A-42D6-B3EE-881F47FEA0E5}" type="slidenum">
              <a:rPr lang="en-US"/>
              <a:pPr/>
              <a:t>‹#›</a:t>
            </a:fld>
            <a:endParaRPr lang="en-US"/>
          </a:p>
        </p:txBody>
      </p:sp>
    </p:spTree>
    <p:extLst>
      <p:ext uri="{BB962C8B-B14F-4D97-AF65-F5344CB8AC3E}">
        <p14:creationId xmlns:p14="http://schemas.microsoft.com/office/powerpoint/2010/main" val="1031606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302809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998" kern="1200">
        <a:solidFill>
          <a:schemeClr val="tx1"/>
        </a:solidFill>
        <a:latin typeface="Times New Roman" pitchFamily="18" charset="0"/>
        <a:ea typeface="+mn-ea"/>
        <a:cs typeface="+mn-cs"/>
      </a:defRPr>
    </a:lvl1pPr>
    <a:lvl2pPr marL="380299" algn="l" rtl="0" fontAlgn="base">
      <a:spcBef>
        <a:spcPct val="30000"/>
      </a:spcBef>
      <a:spcAft>
        <a:spcPct val="0"/>
      </a:spcAft>
      <a:defRPr sz="998" kern="1200">
        <a:solidFill>
          <a:schemeClr val="tx1"/>
        </a:solidFill>
        <a:latin typeface="Times New Roman" pitchFamily="18" charset="0"/>
        <a:ea typeface="+mn-ea"/>
        <a:cs typeface="+mn-cs"/>
      </a:defRPr>
    </a:lvl2pPr>
    <a:lvl3pPr marL="760598" algn="l" rtl="0" fontAlgn="base">
      <a:spcBef>
        <a:spcPct val="30000"/>
      </a:spcBef>
      <a:spcAft>
        <a:spcPct val="0"/>
      </a:spcAft>
      <a:defRPr sz="998" kern="1200">
        <a:solidFill>
          <a:schemeClr val="tx1"/>
        </a:solidFill>
        <a:latin typeface="Times New Roman" pitchFamily="18" charset="0"/>
        <a:ea typeface="+mn-ea"/>
        <a:cs typeface="+mn-cs"/>
      </a:defRPr>
    </a:lvl3pPr>
    <a:lvl4pPr marL="1140897" algn="l" rtl="0" fontAlgn="base">
      <a:spcBef>
        <a:spcPct val="30000"/>
      </a:spcBef>
      <a:spcAft>
        <a:spcPct val="0"/>
      </a:spcAft>
      <a:defRPr sz="998" kern="1200">
        <a:solidFill>
          <a:schemeClr val="tx1"/>
        </a:solidFill>
        <a:latin typeface="Times New Roman" pitchFamily="18" charset="0"/>
        <a:ea typeface="+mn-ea"/>
        <a:cs typeface="+mn-cs"/>
      </a:defRPr>
    </a:lvl4pPr>
    <a:lvl5pPr marL="1521196" algn="l" rtl="0" fontAlgn="base">
      <a:spcBef>
        <a:spcPct val="30000"/>
      </a:spcBef>
      <a:spcAft>
        <a:spcPct val="0"/>
      </a:spcAft>
      <a:defRPr sz="998" kern="1200">
        <a:solidFill>
          <a:schemeClr val="tx1"/>
        </a:solidFill>
        <a:latin typeface="Times New Roman" pitchFamily="18" charset="0"/>
        <a:ea typeface="+mn-ea"/>
        <a:cs typeface="+mn-cs"/>
      </a:defRPr>
    </a:lvl5pPr>
    <a:lvl6pPr marL="1901495" algn="l" defTabSz="760598" rtl="0" eaLnBrk="1" latinLnBrk="0" hangingPunct="1">
      <a:defRPr sz="998" kern="1200">
        <a:solidFill>
          <a:schemeClr val="tx1"/>
        </a:solidFill>
        <a:latin typeface="+mn-lt"/>
        <a:ea typeface="+mn-ea"/>
        <a:cs typeface="+mn-cs"/>
      </a:defRPr>
    </a:lvl6pPr>
    <a:lvl7pPr marL="2281794" algn="l" defTabSz="760598" rtl="0" eaLnBrk="1" latinLnBrk="0" hangingPunct="1">
      <a:defRPr sz="998" kern="1200">
        <a:solidFill>
          <a:schemeClr val="tx1"/>
        </a:solidFill>
        <a:latin typeface="+mn-lt"/>
        <a:ea typeface="+mn-ea"/>
        <a:cs typeface="+mn-cs"/>
      </a:defRPr>
    </a:lvl7pPr>
    <a:lvl8pPr marL="2662093" algn="l" defTabSz="760598" rtl="0" eaLnBrk="1" latinLnBrk="0" hangingPunct="1">
      <a:defRPr sz="998" kern="1200">
        <a:solidFill>
          <a:schemeClr val="tx1"/>
        </a:solidFill>
        <a:latin typeface="+mn-lt"/>
        <a:ea typeface="+mn-ea"/>
        <a:cs typeface="+mn-cs"/>
      </a:defRPr>
    </a:lvl8pPr>
    <a:lvl9pPr marL="3042392" algn="l" defTabSz="760598" rtl="0" eaLnBrk="1" latinLnBrk="0" hangingPunct="1">
      <a:defRPr sz="99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92160" y="9460718"/>
            <a:ext cx="36181320" cy="6528781"/>
          </a:xfrm>
        </p:spPr>
        <p:txBody>
          <a:bodyPr/>
          <a:lstStyle/>
          <a:p>
            <a:r>
              <a:rPr lang="en-US"/>
              <a:t>Click to edit Master title style</a:t>
            </a:r>
          </a:p>
        </p:txBody>
      </p:sp>
      <p:sp>
        <p:nvSpPr>
          <p:cNvPr id="3" name="Subtitle 2"/>
          <p:cNvSpPr>
            <a:spLocks noGrp="1"/>
          </p:cNvSpPr>
          <p:nvPr>
            <p:ph type="subTitle" idx="1"/>
          </p:nvPr>
        </p:nvSpPr>
        <p:spPr>
          <a:xfrm>
            <a:off x="6384318" y="17258507"/>
            <a:ext cx="29797002" cy="7783248"/>
          </a:xfrm>
          <a:prstGeom prst="rect">
            <a:avLst/>
          </a:prstGeom>
        </p:spPr>
        <p:txBody>
          <a:bodyPr/>
          <a:lstStyle>
            <a:lvl1pPr marL="0" indent="0" algn="ctr">
              <a:buNone/>
              <a:defRPr/>
            </a:lvl1pPr>
            <a:lvl2pPr marL="380070" indent="0" algn="ctr">
              <a:buNone/>
              <a:defRPr/>
            </a:lvl2pPr>
            <a:lvl3pPr marL="760141" indent="0" algn="ctr">
              <a:buNone/>
              <a:defRPr/>
            </a:lvl3pPr>
            <a:lvl4pPr marL="1140211" indent="0" algn="ctr">
              <a:buNone/>
              <a:defRPr/>
            </a:lvl4pPr>
            <a:lvl5pPr marL="1520281" indent="0" algn="ctr">
              <a:buNone/>
              <a:defRPr/>
            </a:lvl5pPr>
            <a:lvl6pPr marL="1900352" indent="0" algn="ctr">
              <a:buNone/>
              <a:defRPr/>
            </a:lvl6pPr>
            <a:lvl7pPr marL="2280422" indent="0" algn="ctr">
              <a:buNone/>
              <a:defRPr/>
            </a:lvl7pPr>
            <a:lvl8pPr marL="2660493" indent="0" algn="ctr">
              <a:buNone/>
              <a:defRPr/>
            </a:lvl8pPr>
            <a:lvl9pPr marL="3040563" indent="0" algn="ctr">
              <a:buNone/>
              <a:defRPr/>
            </a:lvl9pPr>
          </a:lstStyle>
          <a:p>
            <a:r>
              <a:rPr lang="en-US"/>
              <a:t>Click to edit Master subtitle style</a:t>
            </a:r>
          </a:p>
        </p:txBody>
      </p:sp>
      <p:sp>
        <p:nvSpPr>
          <p:cNvPr id="4" name="Date Placeholder 3"/>
          <p:cNvSpPr>
            <a:spLocks noGrp="1"/>
          </p:cNvSpPr>
          <p:nvPr>
            <p:ph type="dt" sz="half" idx="10"/>
          </p:nvPr>
        </p:nvSpPr>
        <p:spPr>
          <a:xfrm>
            <a:off x="2128547" y="27734431"/>
            <a:ext cx="9931454" cy="2115013"/>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14543524" y="27734431"/>
            <a:ext cx="13478591" cy="2115013"/>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30505639" y="27734431"/>
            <a:ext cx="9931454" cy="2115013"/>
          </a:xfrm>
          <a:prstGeom prst="rect">
            <a:avLst/>
          </a:prstGeom>
        </p:spPr>
        <p:txBody>
          <a:bodyPr/>
          <a:lstStyle>
            <a:lvl1pPr>
              <a:defRPr/>
            </a:lvl1pPr>
          </a:lstStyle>
          <a:p>
            <a:fld id="{CB16B3DE-DF09-4906-844B-5EE0F3CA3599}" type="slidenum">
              <a:rPr lang="en-US"/>
              <a:pPr/>
              <a:t>‹#›</a:t>
            </a:fld>
            <a:endParaRPr lang="en-US"/>
          </a:p>
        </p:txBody>
      </p:sp>
    </p:spTree>
    <p:extLst>
      <p:ext uri="{BB962C8B-B14F-4D97-AF65-F5344CB8AC3E}">
        <p14:creationId xmlns:p14="http://schemas.microsoft.com/office/powerpoint/2010/main" val="1700366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2128547" y="7106444"/>
            <a:ext cx="38308546" cy="20099234"/>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128547" y="27734431"/>
            <a:ext cx="9931454" cy="2115013"/>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14543524" y="27734431"/>
            <a:ext cx="13478591" cy="2115013"/>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30505639" y="27734431"/>
            <a:ext cx="9931454" cy="2115013"/>
          </a:xfrm>
          <a:prstGeom prst="rect">
            <a:avLst/>
          </a:prstGeom>
        </p:spPr>
        <p:txBody>
          <a:bodyPr/>
          <a:lstStyle>
            <a:lvl1pPr>
              <a:defRPr/>
            </a:lvl1pPr>
          </a:lstStyle>
          <a:p>
            <a:fld id="{61B589F5-D518-43B7-B956-3BF6DAD420C8}" type="slidenum">
              <a:rPr lang="en-US"/>
              <a:pPr/>
              <a:t>‹#›</a:t>
            </a:fld>
            <a:endParaRPr lang="en-US"/>
          </a:p>
        </p:txBody>
      </p:sp>
    </p:spTree>
    <p:extLst>
      <p:ext uri="{BB962C8B-B14F-4D97-AF65-F5344CB8AC3E}">
        <p14:creationId xmlns:p14="http://schemas.microsoft.com/office/powerpoint/2010/main" val="1845431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860615" y="1220099"/>
            <a:ext cx="9576477" cy="259855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28547" y="1220099"/>
            <a:ext cx="28605386" cy="2598557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128547" y="27734431"/>
            <a:ext cx="9931454" cy="2115013"/>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14543524" y="27734431"/>
            <a:ext cx="13478591" cy="2115013"/>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30505639" y="27734431"/>
            <a:ext cx="9931454" cy="2115013"/>
          </a:xfrm>
          <a:prstGeom prst="rect">
            <a:avLst/>
          </a:prstGeom>
        </p:spPr>
        <p:txBody>
          <a:bodyPr/>
          <a:lstStyle>
            <a:lvl1pPr>
              <a:defRPr/>
            </a:lvl1pPr>
          </a:lstStyle>
          <a:p>
            <a:fld id="{7D77BDF0-292A-494B-9D2E-6D647367B3A4}" type="slidenum">
              <a:rPr lang="en-US"/>
              <a:pPr/>
              <a:t>‹#›</a:t>
            </a:fld>
            <a:endParaRPr lang="en-US"/>
          </a:p>
        </p:txBody>
      </p:sp>
    </p:spTree>
    <p:extLst>
      <p:ext uri="{BB962C8B-B14F-4D97-AF65-F5344CB8AC3E}">
        <p14:creationId xmlns:p14="http://schemas.microsoft.com/office/powerpoint/2010/main" val="4514902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128547" y="1220099"/>
            <a:ext cx="38308546" cy="5076031"/>
          </a:xfrm>
        </p:spPr>
        <p:txBody>
          <a:bodyPr/>
          <a:lstStyle/>
          <a:p>
            <a:r>
              <a:rPr lang="en-US"/>
              <a:t>Click to edit Master title style</a:t>
            </a:r>
          </a:p>
        </p:txBody>
      </p:sp>
      <p:sp>
        <p:nvSpPr>
          <p:cNvPr id="3" name="Text Placeholder 2"/>
          <p:cNvSpPr>
            <a:spLocks noGrp="1"/>
          </p:cNvSpPr>
          <p:nvPr>
            <p:ph type="body" sz="half" idx="1"/>
          </p:nvPr>
        </p:nvSpPr>
        <p:spPr>
          <a:xfrm>
            <a:off x="2128546" y="7106444"/>
            <a:ext cx="19090931" cy="2009923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21346161" y="7106444"/>
            <a:ext cx="19090932" cy="998550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21346161" y="17218850"/>
            <a:ext cx="19090932" cy="99868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p:cNvSpPr>
            <a:spLocks noGrp="1"/>
          </p:cNvSpPr>
          <p:nvPr>
            <p:ph type="dt" sz="half" idx="10"/>
          </p:nvPr>
        </p:nvSpPr>
        <p:spPr>
          <a:xfrm>
            <a:off x="2128547" y="27734431"/>
            <a:ext cx="9931454" cy="2115013"/>
          </a:xfrm>
          <a:prstGeom prst="rect">
            <a:avLst/>
          </a:prstGeom>
        </p:spPr>
        <p:txBody>
          <a:bodyPr/>
          <a:lstStyle>
            <a:lvl1pPr>
              <a:defRPr/>
            </a:lvl1pPr>
          </a:lstStyle>
          <a:p>
            <a:endParaRPr lang="en-US"/>
          </a:p>
        </p:txBody>
      </p:sp>
      <p:sp>
        <p:nvSpPr>
          <p:cNvPr id="7" name="Footer Placeholder 6"/>
          <p:cNvSpPr>
            <a:spLocks noGrp="1"/>
          </p:cNvSpPr>
          <p:nvPr>
            <p:ph type="ftr" sz="quarter" idx="11"/>
          </p:nvPr>
        </p:nvSpPr>
        <p:spPr>
          <a:xfrm>
            <a:off x="14543524" y="27734431"/>
            <a:ext cx="13478591" cy="2115013"/>
          </a:xfrm>
          <a:prstGeom prst="rect">
            <a:avLst/>
          </a:prstGeom>
        </p:spPr>
        <p:txBody>
          <a:bodyPr/>
          <a:lstStyle>
            <a:lvl1pPr>
              <a:defRPr/>
            </a:lvl1pPr>
          </a:lstStyle>
          <a:p>
            <a:endParaRPr lang="en-US"/>
          </a:p>
        </p:txBody>
      </p:sp>
      <p:sp>
        <p:nvSpPr>
          <p:cNvPr id="8" name="Slide Number Placeholder 7"/>
          <p:cNvSpPr>
            <a:spLocks noGrp="1"/>
          </p:cNvSpPr>
          <p:nvPr>
            <p:ph type="sldNum" sz="quarter" idx="12"/>
          </p:nvPr>
        </p:nvSpPr>
        <p:spPr>
          <a:xfrm>
            <a:off x="30505639" y="27734431"/>
            <a:ext cx="9931454" cy="2115013"/>
          </a:xfrm>
          <a:prstGeom prst="rect">
            <a:avLst/>
          </a:prstGeom>
        </p:spPr>
        <p:txBody>
          <a:bodyPr/>
          <a:lstStyle>
            <a:lvl1pPr>
              <a:defRPr/>
            </a:lvl1pPr>
          </a:lstStyle>
          <a:p>
            <a:fld id="{399F81F1-3B06-4A4B-9BD7-73B44DED6B47}" type="slidenum">
              <a:rPr lang="en-US"/>
              <a:pPr/>
              <a:t>‹#›</a:t>
            </a:fld>
            <a:endParaRPr lang="en-US"/>
          </a:p>
        </p:txBody>
      </p:sp>
    </p:spTree>
    <p:extLst>
      <p:ext uri="{BB962C8B-B14F-4D97-AF65-F5344CB8AC3E}">
        <p14:creationId xmlns:p14="http://schemas.microsoft.com/office/powerpoint/2010/main" val="16583139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92160" y="9460718"/>
            <a:ext cx="36181320" cy="6528781"/>
          </a:xfrm>
        </p:spPr>
        <p:txBody>
          <a:bodyPr/>
          <a:lstStyle/>
          <a:p>
            <a:r>
              <a:rPr lang="en-US"/>
              <a:t>Click to edit Master title style</a:t>
            </a:r>
            <a:endParaRPr lang="en-GB"/>
          </a:p>
        </p:txBody>
      </p:sp>
      <p:sp>
        <p:nvSpPr>
          <p:cNvPr id="3" name="Subtitle 2"/>
          <p:cNvSpPr>
            <a:spLocks noGrp="1"/>
          </p:cNvSpPr>
          <p:nvPr>
            <p:ph type="subTitle" idx="1"/>
          </p:nvPr>
        </p:nvSpPr>
        <p:spPr>
          <a:xfrm>
            <a:off x="6384318" y="17258507"/>
            <a:ext cx="29797002" cy="7783248"/>
          </a:xfrm>
        </p:spPr>
        <p:txBody>
          <a:bodyPr/>
          <a:lstStyle>
            <a:lvl1pPr marL="0" indent="0" algn="ctr">
              <a:buNone/>
              <a:defRPr>
                <a:solidFill>
                  <a:schemeClr val="tx1">
                    <a:tint val="75000"/>
                  </a:schemeClr>
                </a:solidFill>
              </a:defRPr>
            </a:lvl1pPr>
            <a:lvl2pPr marL="380070" indent="0" algn="ctr">
              <a:buNone/>
              <a:defRPr>
                <a:solidFill>
                  <a:schemeClr val="tx1">
                    <a:tint val="75000"/>
                  </a:schemeClr>
                </a:solidFill>
              </a:defRPr>
            </a:lvl2pPr>
            <a:lvl3pPr marL="760141" indent="0" algn="ctr">
              <a:buNone/>
              <a:defRPr>
                <a:solidFill>
                  <a:schemeClr val="tx1">
                    <a:tint val="75000"/>
                  </a:schemeClr>
                </a:solidFill>
              </a:defRPr>
            </a:lvl3pPr>
            <a:lvl4pPr marL="1140211" indent="0" algn="ctr">
              <a:buNone/>
              <a:defRPr>
                <a:solidFill>
                  <a:schemeClr val="tx1">
                    <a:tint val="75000"/>
                  </a:schemeClr>
                </a:solidFill>
              </a:defRPr>
            </a:lvl4pPr>
            <a:lvl5pPr marL="1520281" indent="0" algn="ctr">
              <a:buNone/>
              <a:defRPr>
                <a:solidFill>
                  <a:schemeClr val="tx1">
                    <a:tint val="75000"/>
                  </a:schemeClr>
                </a:solidFill>
              </a:defRPr>
            </a:lvl5pPr>
            <a:lvl6pPr marL="1900352" indent="0" algn="ctr">
              <a:buNone/>
              <a:defRPr>
                <a:solidFill>
                  <a:schemeClr val="tx1">
                    <a:tint val="75000"/>
                  </a:schemeClr>
                </a:solidFill>
              </a:defRPr>
            </a:lvl6pPr>
            <a:lvl7pPr marL="2280422" indent="0" algn="ctr">
              <a:buNone/>
              <a:defRPr>
                <a:solidFill>
                  <a:schemeClr val="tx1">
                    <a:tint val="75000"/>
                  </a:schemeClr>
                </a:solidFill>
              </a:defRPr>
            </a:lvl7pPr>
            <a:lvl8pPr marL="2660493" indent="0" algn="ctr">
              <a:buNone/>
              <a:defRPr>
                <a:solidFill>
                  <a:schemeClr val="tx1">
                    <a:tint val="75000"/>
                  </a:schemeClr>
                </a:solidFill>
              </a:defRPr>
            </a:lvl8pPr>
            <a:lvl9pPr marL="3040563"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0985E18-E975-48C7-88F1-BC3AB5AE5FA6}" type="datetimeFigureOut">
              <a:rPr lang="en-GB" smtClean="0"/>
              <a:t>13/06/2022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0DD09B-537C-4E71-B1D9-B5312FED9F98}" type="slidenum">
              <a:rPr lang="en-GB" smtClean="0"/>
              <a:t>‹#›</a:t>
            </a:fld>
            <a:endParaRPr lang="en-GB"/>
          </a:p>
        </p:txBody>
      </p:sp>
    </p:spTree>
    <p:extLst>
      <p:ext uri="{BB962C8B-B14F-4D97-AF65-F5344CB8AC3E}">
        <p14:creationId xmlns:p14="http://schemas.microsoft.com/office/powerpoint/2010/main" val="28518917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0985E18-E975-48C7-88F1-BC3AB5AE5FA6}" type="datetimeFigureOut">
              <a:rPr lang="en-GB" smtClean="0"/>
              <a:t>13/06/2022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0DD09B-537C-4E71-B1D9-B5312FED9F98}" type="slidenum">
              <a:rPr lang="en-GB" smtClean="0"/>
              <a:t>‹#›</a:t>
            </a:fld>
            <a:endParaRPr lang="en-GB"/>
          </a:p>
        </p:txBody>
      </p:sp>
    </p:spTree>
    <p:extLst>
      <p:ext uri="{BB962C8B-B14F-4D97-AF65-F5344CB8AC3E}">
        <p14:creationId xmlns:p14="http://schemas.microsoft.com/office/powerpoint/2010/main" val="10328940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62390" y="19570481"/>
            <a:ext cx="36181320" cy="6048937"/>
          </a:xfrm>
        </p:spPr>
        <p:txBody>
          <a:bodyPr anchor="t"/>
          <a:lstStyle>
            <a:lvl1pPr algn="l">
              <a:defRPr sz="3325" b="1" cap="all"/>
            </a:lvl1pPr>
          </a:lstStyle>
          <a:p>
            <a:r>
              <a:rPr lang="en-US"/>
              <a:t>Click to edit Master title style</a:t>
            </a:r>
            <a:endParaRPr lang="en-GB"/>
          </a:p>
        </p:txBody>
      </p:sp>
      <p:sp>
        <p:nvSpPr>
          <p:cNvPr id="3" name="Text Placeholder 2"/>
          <p:cNvSpPr>
            <a:spLocks noGrp="1"/>
          </p:cNvSpPr>
          <p:nvPr>
            <p:ph type="body" idx="1"/>
          </p:nvPr>
        </p:nvSpPr>
        <p:spPr>
          <a:xfrm>
            <a:off x="3362390" y="12908190"/>
            <a:ext cx="36181320" cy="6662291"/>
          </a:xfrm>
        </p:spPr>
        <p:txBody>
          <a:bodyPr anchor="b"/>
          <a:lstStyle>
            <a:lvl1pPr marL="0" indent="0">
              <a:buNone/>
              <a:defRPr sz="1663">
                <a:solidFill>
                  <a:schemeClr val="tx1">
                    <a:tint val="75000"/>
                  </a:schemeClr>
                </a:solidFill>
              </a:defRPr>
            </a:lvl1pPr>
            <a:lvl2pPr marL="380070" indent="0">
              <a:buNone/>
              <a:defRPr sz="1496">
                <a:solidFill>
                  <a:schemeClr val="tx1">
                    <a:tint val="75000"/>
                  </a:schemeClr>
                </a:solidFill>
              </a:defRPr>
            </a:lvl2pPr>
            <a:lvl3pPr marL="760141" indent="0">
              <a:buNone/>
              <a:defRPr sz="1330">
                <a:solidFill>
                  <a:schemeClr val="tx1">
                    <a:tint val="75000"/>
                  </a:schemeClr>
                </a:solidFill>
              </a:defRPr>
            </a:lvl3pPr>
            <a:lvl4pPr marL="1140211" indent="0">
              <a:buNone/>
              <a:defRPr sz="1164">
                <a:solidFill>
                  <a:schemeClr val="tx1">
                    <a:tint val="75000"/>
                  </a:schemeClr>
                </a:solidFill>
              </a:defRPr>
            </a:lvl4pPr>
            <a:lvl5pPr marL="1520281" indent="0">
              <a:buNone/>
              <a:defRPr sz="1164">
                <a:solidFill>
                  <a:schemeClr val="tx1">
                    <a:tint val="75000"/>
                  </a:schemeClr>
                </a:solidFill>
              </a:defRPr>
            </a:lvl5pPr>
            <a:lvl6pPr marL="1900352" indent="0">
              <a:buNone/>
              <a:defRPr sz="1164">
                <a:solidFill>
                  <a:schemeClr val="tx1">
                    <a:tint val="75000"/>
                  </a:schemeClr>
                </a:solidFill>
              </a:defRPr>
            </a:lvl6pPr>
            <a:lvl7pPr marL="2280422" indent="0">
              <a:buNone/>
              <a:defRPr sz="1164">
                <a:solidFill>
                  <a:schemeClr val="tx1">
                    <a:tint val="75000"/>
                  </a:schemeClr>
                </a:solidFill>
              </a:defRPr>
            </a:lvl7pPr>
            <a:lvl8pPr marL="2660493" indent="0">
              <a:buNone/>
              <a:defRPr sz="1164">
                <a:solidFill>
                  <a:schemeClr val="tx1">
                    <a:tint val="75000"/>
                  </a:schemeClr>
                </a:solidFill>
              </a:defRPr>
            </a:lvl8pPr>
            <a:lvl9pPr marL="3040563" indent="0">
              <a:buNone/>
              <a:defRPr sz="116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985E18-E975-48C7-88F1-BC3AB5AE5FA6}" type="datetimeFigureOut">
              <a:rPr lang="en-GB" smtClean="0"/>
              <a:t>13/06/2022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0DD09B-537C-4E71-B1D9-B5312FED9F98}" type="slidenum">
              <a:rPr lang="en-GB" smtClean="0"/>
              <a:t>‹#›</a:t>
            </a:fld>
            <a:endParaRPr lang="en-GB"/>
          </a:p>
        </p:txBody>
      </p:sp>
    </p:spTree>
    <p:extLst>
      <p:ext uri="{BB962C8B-B14F-4D97-AF65-F5344CB8AC3E}">
        <p14:creationId xmlns:p14="http://schemas.microsoft.com/office/powerpoint/2010/main" val="28453409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128546" y="7106444"/>
            <a:ext cx="19090931" cy="20099234"/>
          </a:xfrm>
        </p:spPr>
        <p:txBody>
          <a:bodyPr/>
          <a:lstStyle>
            <a:lvl1pPr>
              <a:defRPr sz="2328"/>
            </a:lvl1pPr>
            <a:lvl2pPr>
              <a:defRPr sz="1995"/>
            </a:lvl2pPr>
            <a:lvl3pPr>
              <a:defRPr sz="1663"/>
            </a:lvl3pPr>
            <a:lvl4pPr>
              <a:defRPr sz="1496"/>
            </a:lvl4pPr>
            <a:lvl5pPr>
              <a:defRPr sz="1496"/>
            </a:lvl5pPr>
            <a:lvl6pPr>
              <a:defRPr sz="1496"/>
            </a:lvl6pPr>
            <a:lvl7pPr>
              <a:defRPr sz="1496"/>
            </a:lvl7pPr>
            <a:lvl8pPr>
              <a:defRPr sz="1496"/>
            </a:lvl8pPr>
            <a:lvl9pPr>
              <a:defRPr sz="149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1346161" y="7106444"/>
            <a:ext cx="19090932" cy="20099234"/>
          </a:xfrm>
        </p:spPr>
        <p:txBody>
          <a:bodyPr/>
          <a:lstStyle>
            <a:lvl1pPr>
              <a:defRPr sz="2328"/>
            </a:lvl1pPr>
            <a:lvl2pPr>
              <a:defRPr sz="1995"/>
            </a:lvl2pPr>
            <a:lvl3pPr>
              <a:defRPr sz="1663"/>
            </a:lvl3pPr>
            <a:lvl4pPr>
              <a:defRPr sz="1496"/>
            </a:lvl4pPr>
            <a:lvl5pPr>
              <a:defRPr sz="1496"/>
            </a:lvl5pPr>
            <a:lvl6pPr>
              <a:defRPr sz="1496"/>
            </a:lvl6pPr>
            <a:lvl7pPr>
              <a:defRPr sz="1496"/>
            </a:lvl7pPr>
            <a:lvl8pPr>
              <a:defRPr sz="1496"/>
            </a:lvl8pPr>
            <a:lvl9pPr>
              <a:defRPr sz="149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0985E18-E975-48C7-88F1-BC3AB5AE5FA6}" type="datetimeFigureOut">
              <a:rPr lang="en-GB" smtClean="0"/>
              <a:t>13/06/2022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0DD09B-537C-4E71-B1D9-B5312FED9F98}" type="slidenum">
              <a:rPr lang="en-GB" smtClean="0"/>
              <a:t>‹#›</a:t>
            </a:fld>
            <a:endParaRPr lang="en-GB"/>
          </a:p>
        </p:txBody>
      </p:sp>
    </p:spTree>
    <p:extLst>
      <p:ext uri="{BB962C8B-B14F-4D97-AF65-F5344CB8AC3E}">
        <p14:creationId xmlns:p14="http://schemas.microsoft.com/office/powerpoint/2010/main" val="8581159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2128546" y="6816952"/>
            <a:ext cx="18807213" cy="2842049"/>
          </a:xfrm>
        </p:spPr>
        <p:txBody>
          <a:bodyPr anchor="b"/>
          <a:lstStyle>
            <a:lvl1pPr marL="0" indent="0">
              <a:buNone/>
              <a:defRPr sz="1995" b="1"/>
            </a:lvl1pPr>
            <a:lvl2pPr marL="380070" indent="0">
              <a:buNone/>
              <a:defRPr sz="1663" b="1"/>
            </a:lvl2pPr>
            <a:lvl3pPr marL="760141" indent="0">
              <a:buNone/>
              <a:defRPr sz="1496" b="1"/>
            </a:lvl3pPr>
            <a:lvl4pPr marL="1140211" indent="0">
              <a:buNone/>
              <a:defRPr sz="1330" b="1"/>
            </a:lvl4pPr>
            <a:lvl5pPr marL="1520281" indent="0">
              <a:buNone/>
              <a:defRPr sz="1330" b="1"/>
            </a:lvl5pPr>
            <a:lvl6pPr marL="1900352" indent="0">
              <a:buNone/>
              <a:defRPr sz="1330" b="1"/>
            </a:lvl6pPr>
            <a:lvl7pPr marL="2280422" indent="0">
              <a:buNone/>
              <a:defRPr sz="1330" b="1"/>
            </a:lvl7pPr>
            <a:lvl8pPr marL="2660493" indent="0">
              <a:buNone/>
              <a:defRPr sz="1330" b="1"/>
            </a:lvl8pPr>
            <a:lvl9pPr marL="3040563" indent="0">
              <a:buNone/>
              <a:defRPr sz="1330" b="1"/>
            </a:lvl9pPr>
          </a:lstStyle>
          <a:p>
            <a:pPr lvl="0"/>
            <a:r>
              <a:rPr lang="en-US"/>
              <a:t>Click to edit Master text styles</a:t>
            </a:r>
          </a:p>
        </p:txBody>
      </p:sp>
      <p:sp>
        <p:nvSpPr>
          <p:cNvPr id="4" name="Content Placeholder 3"/>
          <p:cNvSpPr>
            <a:spLocks noGrp="1"/>
          </p:cNvSpPr>
          <p:nvPr>
            <p:ph sz="half" idx="2"/>
          </p:nvPr>
        </p:nvSpPr>
        <p:spPr>
          <a:xfrm>
            <a:off x="2128546" y="9659001"/>
            <a:ext cx="18807213" cy="17546677"/>
          </a:xfrm>
        </p:spPr>
        <p:txBody>
          <a:bodyPr/>
          <a:lstStyle>
            <a:lvl1pPr>
              <a:defRPr sz="1995"/>
            </a:lvl1pPr>
            <a:lvl2pPr>
              <a:defRPr sz="1663"/>
            </a:lvl2pPr>
            <a:lvl3pPr>
              <a:defRPr sz="1496"/>
            </a:lvl3pPr>
            <a:lvl4pPr>
              <a:defRPr sz="1330"/>
            </a:lvl4pPr>
            <a:lvl5pPr>
              <a:defRPr sz="1330"/>
            </a:lvl5pPr>
            <a:lvl6pPr>
              <a:defRPr sz="1330"/>
            </a:lvl6pPr>
            <a:lvl7pPr>
              <a:defRPr sz="1330"/>
            </a:lvl7pPr>
            <a:lvl8pPr>
              <a:defRPr sz="1330"/>
            </a:lvl8pPr>
            <a:lvl9pPr>
              <a:defRPr sz="133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21623281" y="6816952"/>
            <a:ext cx="18813812" cy="2842049"/>
          </a:xfrm>
        </p:spPr>
        <p:txBody>
          <a:bodyPr anchor="b"/>
          <a:lstStyle>
            <a:lvl1pPr marL="0" indent="0">
              <a:buNone/>
              <a:defRPr sz="1995" b="1"/>
            </a:lvl1pPr>
            <a:lvl2pPr marL="380070" indent="0">
              <a:buNone/>
              <a:defRPr sz="1663" b="1"/>
            </a:lvl2pPr>
            <a:lvl3pPr marL="760141" indent="0">
              <a:buNone/>
              <a:defRPr sz="1496" b="1"/>
            </a:lvl3pPr>
            <a:lvl4pPr marL="1140211" indent="0">
              <a:buNone/>
              <a:defRPr sz="1330" b="1"/>
            </a:lvl4pPr>
            <a:lvl5pPr marL="1520281" indent="0">
              <a:buNone/>
              <a:defRPr sz="1330" b="1"/>
            </a:lvl5pPr>
            <a:lvl6pPr marL="1900352" indent="0">
              <a:buNone/>
              <a:defRPr sz="1330" b="1"/>
            </a:lvl6pPr>
            <a:lvl7pPr marL="2280422" indent="0">
              <a:buNone/>
              <a:defRPr sz="1330" b="1"/>
            </a:lvl7pPr>
            <a:lvl8pPr marL="2660493" indent="0">
              <a:buNone/>
              <a:defRPr sz="1330" b="1"/>
            </a:lvl8pPr>
            <a:lvl9pPr marL="3040563" indent="0">
              <a:buNone/>
              <a:defRPr sz="1330" b="1"/>
            </a:lvl9pPr>
          </a:lstStyle>
          <a:p>
            <a:pPr lvl="0"/>
            <a:r>
              <a:rPr lang="en-US"/>
              <a:t>Click to edit Master text styles</a:t>
            </a:r>
          </a:p>
        </p:txBody>
      </p:sp>
      <p:sp>
        <p:nvSpPr>
          <p:cNvPr id="6" name="Content Placeholder 5"/>
          <p:cNvSpPr>
            <a:spLocks noGrp="1"/>
          </p:cNvSpPr>
          <p:nvPr>
            <p:ph sz="quarter" idx="4"/>
          </p:nvPr>
        </p:nvSpPr>
        <p:spPr>
          <a:xfrm>
            <a:off x="21623281" y="9659001"/>
            <a:ext cx="18813812" cy="17546677"/>
          </a:xfrm>
        </p:spPr>
        <p:txBody>
          <a:bodyPr/>
          <a:lstStyle>
            <a:lvl1pPr>
              <a:defRPr sz="1995"/>
            </a:lvl1pPr>
            <a:lvl2pPr>
              <a:defRPr sz="1663"/>
            </a:lvl2pPr>
            <a:lvl3pPr>
              <a:defRPr sz="1496"/>
            </a:lvl3pPr>
            <a:lvl4pPr>
              <a:defRPr sz="1330"/>
            </a:lvl4pPr>
            <a:lvl5pPr>
              <a:defRPr sz="1330"/>
            </a:lvl5pPr>
            <a:lvl6pPr>
              <a:defRPr sz="1330"/>
            </a:lvl6pPr>
            <a:lvl7pPr>
              <a:defRPr sz="1330"/>
            </a:lvl7pPr>
            <a:lvl8pPr>
              <a:defRPr sz="1330"/>
            </a:lvl8pPr>
            <a:lvl9pPr>
              <a:defRPr sz="133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0985E18-E975-48C7-88F1-BC3AB5AE5FA6}" type="datetimeFigureOut">
              <a:rPr lang="en-GB" smtClean="0"/>
              <a:t>13/06/2022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70DD09B-537C-4E71-B1D9-B5312FED9F98}" type="slidenum">
              <a:rPr lang="en-GB" smtClean="0"/>
              <a:t>‹#›</a:t>
            </a:fld>
            <a:endParaRPr lang="en-GB"/>
          </a:p>
        </p:txBody>
      </p:sp>
    </p:spTree>
    <p:extLst>
      <p:ext uri="{BB962C8B-B14F-4D97-AF65-F5344CB8AC3E}">
        <p14:creationId xmlns:p14="http://schemas.microsoft.com/office/powerpoint/2010/main" val="8090985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0985E18-E975-48C7-88F1-BC3AB5AE5FA6}" type="datetimeFigureOut">
              <a:rPr lang="en-GB" smtClean="0"/>
              <a:t>13/06/2022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70DD09B-537C-4E71-B1D9-B5312FED9F98}" type="slidenum">
              <a:rPr lang="en-GB" smtClean="0"/>
              <a:t>‹#›</a:t>
            </a:fld>
            <a:endParaRPr lang="en-GB"/>
          </a:p>
        </p:txBody>
      </p:sp>
    </p:spTree>
    <p:extLst>
      <p:ext uri="{BB962C8B-B14F-4D97-AF65-F5344CB8AC3E}">
        <p14:creationId xmlns:p14="http://schemas.microsoft.com/office/powerpoint/2010/main" val="27526836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985E18-E975-48C7-88F1-BC3AB5AE5FA6}" type="datetimeFigureOut">
              <a:rPr lang="en-GB" smtClean="0"/>
              <a:t>13/06/2022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70DD09B-537C-4E71-B1D9-B5312FED9F98}" type="slidenum">
              <a:rPr lang="en-GB" smtClean="0"/>
              <a:t>‹#›</a:t>
            </a:fld>
            <a:endParaRPr lang="en-GB"/>
          </a:p>
        </p:txBody>
      </p:sp>
    </p:spTree>
    <p:extLst>
      <p:ext uri="{BB962C8B-B14F-4D97-AF65-F5344CB8AC3E}">
        <p14:creationId xmlns:p14="http://schemas.microsoft.com/office/powerpoint/2010/main" val="3487787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2128547" y="7106444"/>
            <a:ext cx="38308546" cy="2009923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128547" y="27734431"/>
            <a:ext cx="9931454" cy="2115013"/>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14543524" y="27734431"/>
            <a:ext cx="13478591" cy="2115013"/>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30505639" y="27734431"/>
            <a:ext cx="9931454" cy="2115013"/>
          </a:xfrm>
          <a:prstGeom prst="rect">
            <a:avLst/>
          </a:prstGeom>
        </p:spPr>
        <p:txBody>
          <a:bodyPr/>
          <a:lstStyle>
            <a:lvl1pPr>
              <a:defRPr/>
            </a:lvl1pPr>
          </a:lstStyle>
          <a:p>
            <a:fld id="{E11B922D-2EB9-440C-AD24-8BCA926725CE}" type="slidenum">
              <a:rPr lang="en-US"/>
              <a:pPr/>
              <a:t>‹#›</a:t>
            </a:fld>
            <a:endParaRPr lang="en-US"/>
          </a:p>
        </p:txBody>
      </p:sp>
    </p:spTree>
    <p:extLst>
      <p:ext uri="{BB962C8B-B14F-4D97-AF65-F5344CB8AC3E}">
        <p14:creationId xmlns:p14="http://schemas.microsoft.com/office/powerpoint/2010/main" val="17841193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28546" y="1212167"/>
            <a:ext cx="14003799" cy="5160632"/>
          </a:xfrm>
        </p:spPr>
        <p:txBody>
          <a:bodyPr anchor="b"/>
          <a:lstStyle>
            <a:lvl1pPr algn="l">
              <a:defRPr sz="1663" b="1"/>
            </a:lvl1pPr>
          </a:lstStyle>
          <a:p>
            <a:r>
              <a:rPr lang="en-US"/>
              <a:t>Click to edit Master title style</a:t>
            </a:r>
            <a:endParaRPr lang="en-GB"/>
          </a:p>
        </p:txBody>
      </p:sp>
      <p:sp>
        <p:nvSpPr>
          <p:cNvPr id="3" name="Content Placeholder 2"/>
          <p:cNvSpPr>
            <a:spLocks noGrp="1"/>
          </p:cNvSpPr>
          <p:nvPr>
            <p:ph idx="1"/>
          </p:nvPr>
        </p:nvSpPr>
        <p:spPr>
          <a:xfrm>
            <a:off x="16641719" y="1212168"/>
            <a:ext cx="23795374" cy="25993510"/>
          </a:xfrm>
        </p:spPr>
        <p:txBody>
          <a:bodyPr/>
          <a:lstStyle>
            <a:lvl1pPr>
              <a:defRPr sz="2660"/>
            </a:lvl1pPr>
            <a:lvl2pPr>
              <a:defRPr sz="2328"/>
            </a:lvl2pPr>
            <a:lvl3pPr>
              <a:defRPr sz="1995"/>
            </a:lvl3pPr>
            <a:lvl4pPr>
              <a:defRPr sz="1663"/>
            </a:lvl4pPr>
            <a:lvl5pPr>
              <a:defRPr sz="1663"/>
            </a:lvl5pPr>
            <a:lvl6pPr>
              <a:defRPr sz="1663"/>
            </a:lvl6pPr>
            <a:lvl7pPr>
              <a:defRPr sz="1663"/>
            </a:lvl7pPr>
            <a:lvl8pPr>
              <a:defRPr sz="1663"/>
            </a:lvl8pPr>
            <a:lvl9pPr>
              <a:defRPr sz="166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2128546" y="6372799"/>
            <a:ext cx="14003799" cy="20832879"/>
          </a:xfrm>
        </p:spPr>
        <p:txBody>
          <a:bodyPr/>
          <a:lstStyle>
            <a:lvl1pPr marL="0" indent="0">
              <a:buNone/>
              <a:defRPr sz="1164"/>
            </a:lvl1pPr>
            <a:lvl2pPr marL="380070" indent="0">
              <a:buNone/>
              <a:defRPr sz="998"/>
            </a:lvl2pPr>
            <a:lvl3pPr marL="760141" indent="0">
              <a:buNone/>
              <a:defRPr sz="831"/>
            </a:lvl3pPr>
            <a:lvl4pPr marL="1140211" indent="0">
              <a:buNone/>
              <a:defRPr sz="748"/>
            </a:lvl4pPr>
            <a:lvl5pPr marL="1520281" indent="0">
              <a:buNone/>
              <a:defRPr sz="748"/>
            </a:lvl5pPr>
            <a:lvl6pPr marL="1900352" indent="0">
              <a:buNone/>
              <a:defRPr sz="748"/>
            </a:lvl6pPr>
            <a:lvl7pPr marL="2280422" indent="0">
              <a:buNone/>
              <a:defRPr sz="748"/>
            </a:lvl7pPr>
            <a:lvl8pPr marL="2660493" indent="0">
              <a:buNone/>
              <a:defRPr sz="748"/>
            </a:lvl8pPr>
            <a:lvl9pPr marL="3040563" indent="0">
              <a:buNone/>
              <a:defRPr sz="748"/>
            </a:lvl9pPr>
          </a:lstStyle>
          <a:p>
            <a:pPr lvl="0"/>
            <a:r>
              <a:rPr lang="en-US"/>
              <a:t>Click to edit Master text styles</a:t>
            </a:r>
          </a:p>
        </p:txBody>
      </p:sp>
      <p:sp>
        <p:nvSpPr>
          <p:cNvPr id="5" name="Date Placeholder 4"/>
          <p:cNvSpPr>
            <a:spLocks noGrp="1"/>
          </p:cNvSpPr>
          <p:nvPr>
            <p:ph type="dt" sz="half" idx="10"/>
          </p:nvPr>
        </p:nvSpPr>
        <p:spPr/>
        <p:txBody>
          <a:bodyPr/>
          <a:lstStyle/>
          <a:p>
            <a:fld id="{20985E18-E975-48C7-88F1-BC3AB5AE5FA6}" type="datetimeFigureOut">
              <a:rPr lang="en-GB" smtClean="0"/>
              <a:t>13/06/2022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0DD09B-537C-4E71-B1D9-B5312FED9F98}" type="slidenum">
              <a:rPr lang="en-GB" smtClean="0"/>
              <a:t>‹#›</a:t>
            </a:fld>
            <a:endParaRPr lang="en-GB"/>
          </a:p>
        </p:txBody>
      </p:sp>
    </p:spTree>
    <p:extLst>
      <p:ext uri="{BB962C8B-B14F-4D97-AF65-F5344CB8AC3E}">
        <p14:creationId xmlns:p14="http://schemas.microsoft.com/office/powerpoint/2010/main" val="7755416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42633" y="21319331"/>
            <a:ext cx="25539911" cy="2516866"/>
          </a:xfrm>
        </p:spPr>
        <p:txBody>
          <a:bodyPr anchor="b"/>
          <a:lstStyle>
            <a:lvl1pPr algn="l">
              <a:defRPr sz="1663" b="1"/>
            </a:lvl1pPr>
          </a:lstStyle>
          <a:p>
            <a:r>
              <a:rPr lang="en-US"/>
              <a:t>Click to edit Master title style</a:t>
            </a:r>
            <a:endParaRPr lang="en-GB"/>
          </a:p>
        </p:txBody>
      </p:sp>
      <p:sp>
        <p:nvSpPr>
          <p:cNvPr id="3" name="Picture Placeholder 2"/>
          <p:cNvSpPr>
            <a:spLocks noGrp="1"/>
          </p:cNvSpPr>
          <p:nvPr>
            <p:ph type="pic" idx="1"/>
          </p:nvPr>
        </p:nvSpPr>
        <p:spPr>
          <a:xfrm>
            <a:off x="8342633" y="2721758"/>
            <a:ext cx="25539911" cy="18273713"/>
          </a:xfrm>
        </p:spPr>
        <p:txBody>
          <a:bodyPr/>
          <a:lstStyle>
            <a:lvl1pPr marL="0" indent="0">
              <a:buNone/>
              <a:defRPr sz="2660"/>
            </a:lvl1pPr>
            <a:lvl2pPr marL="380070" indent="0">
              <a:buNone/>
              <a:defRPr sz="2328"/>
            </a:lvl2pPr>
            <a:lvl3pPr marL="760141" indent="0">
              <a:buNone/>
              <a:defRPr sz="1995"/>
            </a:lvl3pPr>
            <a:lvl4pPr marL="1140211" indent="0">
              <a:buNone/>
              <a:defRPr sz="1663"/>
            </a:lvl4pPr>
            <a:lvl5pPr marL="1520281" indent="0">
              <a:buNone/>
              <a:defRPr sz="1663"/>
            </a:lvl5pPr>
            <a:lvl6pPr marL="1900352" indent="0">
              <a:buNone/>
              <a:defRPr sz="1663"/>
            </a:lvl6pPr>
            <a:lvl7pPr marL="2280422" indent="0">
              <a:buNone/>
              <a:defRPr sz="1663"/>
            </a:lvl7pPr>
            <a:lvl8pPr marL="2660493" indent="0">
              <a:buNone/>
              <a:defRPr sz="1663"/>
            </a:lvl8pPr>
            <a:lvl9pPr marL="3040563" indent="0">
              <a:buNone/>
              <a:defRPr sz="1663"/>
            </a:lvl9pPr>
          </a:lstStyle>
          <a:p>
            <a:endParaRPr lang="en-GB"/>
          </a:p>
        </p:txBody>
      </p:sp>
      <p:sp>
        <p:nvSpPr>
          <p:cNvPr id="4" name="Text Placeholder 3"/>
          <p:cNvSpPr>
            <a:spLocks noGrp="1"/>
          </p:cNvSpPr>
          <p:nvPr>
            <p:ph type="body" sz="half" idx="2"/>
          </p:nvPr>
        </p:nvSpPr>
        <p:spPr>
          <a:xfrm>
            <a:off x="8342633" y="23836197"/>
            <a:ext cx="25539911" cy="3574372"/>
          </a:xfrm>
        </p:spPr>
        <p:txBody>
          <a:bodyPr/>
          <a:lstStyle>
            <a:lvl1pPr marL="0" indent="0">
              <a:buNone/>
              <a:defRPr sz="1164"/>
            </a:lvl1pPr>
            <a:lvl2pPr marL="380070" indent="0">
              <a:buNone/>
              <a:defRPr sz="998"/>
            </a:lvl2pPr>
            <a:lvl3pPr marL="760141" indent="0">
              <a:buNone/>
              <a:defRPr sz="831"/>
            </a:lvl3pPr>
            <a:lvl4pPr marL="1140211" indent="0">
              <a:buNone/>
              <a:defRPr sz="748"/>
            </a:lvl4pPr>
            <a:lvl5pPr marL="1520281" indent="0">
              <a:buNone/>
              <a:defRPr sz="748"/>
            </a:lvl5pPr>
            <a:lvl6pPr marL="1900352" indent="0">
              <a:buNone/>
              <a:defRPr sz="748"/>
            </a:lvl6pPr>
            <a:lvl7pPr marL="2280422" indent="0">
              <a:buNone/>
              <a:defRPr sz="748"/>
            </a:lvl7pPr>
            <a:lvl8pPr marL="2660493" indent="0">
              <a:buNone/>
              <a:defRPr sz="748"/>
            </a:lvl8pPr>
            <a:lvl9pPr marL="3040563" indent="0">
              <a:buNone/>
              <a:defRPr sz="748"/>
            </a:lvl9pPr>
          </a:lstStyle>
          <a:p>
            <a:pPr lvl="0"/>
            <a:r>
              <a:rPr lang="en-US"/>
              <a:t>Click to edit Master text styles</a:t>
            </a:r>
          </a:p>
        </p:txBody>
      </p:sp>
      <p:sp>
        <p:nvSpPr>
          <p:cNvPr id="5" name="Date Placeholder 4"/>
          <p:cNvSpPr>
            <a:spLocks noGrp="1"/>
          </p:cNvSpPr>
          <p:nvPr>
            <p:ph type="dt" sz="half" idx="10"/>
          </p:nvPr>
        </p:nvSpPr>
        <p:spPr/>
        <p:txBody>
          <a:bodyPr/>
          <a:lstStyle/>
          <a:p>
            <a:fld id="{20985E18-E975-48C7-88F1-BC3AB5AE5FA6}" type="datetimeFigureOut">
              <a:rPr lang="en-GB" smtClean="0"/>
              <a:t>13/06/2022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0DD09B-537C-4E71-B1D9-B5312FED9F98}" type="slidenum">
              <a:rPr lang="en-GB" smtClean="0"/>
              <a:t>‹#›</a:t>
            </a:fld>
            <a:endParaRPr lang="en-GB"/>
          </a:p>
        </p:txBody>
      </p:sp>
    </p:spTree>
    <p:extLst>
      <p:ext uri="{BB962C8B-B14F-4D97-AF65-F5344CB8AC3E}">
        <p14:creationId xmlns:p14="http://schemas.microsoft.com/office/powerpoint/2010/main" val="26115166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0985E18-E975-48C7-88F1-BC3AB5AE5FA6}" type="datetimeFigureOut">
              <a:rPr lang="en-GB" smtClean="0"/>
              <a:t>13/06/2022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0DD09B-537C-4E71-B1D9-B5312FED9F98}" type="slidenum">
              <a:rPr lang="en-GB" smtClean="0"/>
              <a:t>‹#›</a:t>
            </a:fld>
            <a:endParaRPr lang="en-GB"/>
          </a:p>
        </p:txBody>
      </p:sp>
    </p:spTree>
    <p:extLst>
      <p:ext uri="{BB962C8B-B14F-4D97-AF65-F5344CB8AC3E}">
        <p14:creationId xmlns:p14="http://schemas.microsoft.com/office/powerpoint/2010/main" val="7523847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860615" y="1220099"/>
            <a:ext cx="9576477" cy="25985579"/>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128547" y="1220099"/>
            <a:ext cx="28605386" cy="259855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0985E18-E975-48C7-88F1-BC3AB5AE5FA6}" type="datetimeFigureOut">
              <a:rPr lang="en-GB" smtClean="0"/>
              <a:t>13/06/2022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0DD09B-537C-4E71-B1D9-B5312FED9F98}" type="slidenum">
              <a:rPr lang="en-GB" smtClean="0"/>
              <a:t>‹#›</a:t>
            </a:fld>
            <a:endParaRPr lang="en-GB"/>
          </a:p>
        </p:txBody>
      </p:sp>
    </p:spTree>
    <p:extLst>
      <p:ext uri="{BB962C8B-B14F-4D97-AF65-F5344CB8AC3E}">
        <p14:creationId xmlns:p14="http://schemas.microsoft.com/office/powerpoint/2010/main" val="2935185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62390" y="19570481"/>
            <a:ext cx="36181320" cy="6048937"/>
          </a:xfrm>
        </p:spPr>
        <p:txBody>
          <a:bodyPr anchor="t"/>
          <a:lstStyle>
            <a:lvl1pPr algn="l">
              <a:defRPr sz="3325" b="1" cap="all"/>
            </a:lvl1pPr>
          </a:lstStyle>
          <a:p>
            <a:r>
              <a:rPr lang="en-US"/>
              <a:t>Click to edit Master title style</a:t>
            </a:r>
          </a:p>
        </p:txBody>
      </p:sp>
      <p:sp>
        <p:nvSpPr>
          <p:cNvPr id="3" name="Text Placeholder 2"/>
          <p:cNvSpPr>
            <a:spLocks noGrp="1"/>
          </p:cNvSpPr>
          <p:nvPr>
            <p:ph type="body" idx="1"/>
          </p:nvPr>
        </p:nvSpPr>
        <p:spPr>
          <a:xfrm>
            <a:off x="3362390" y="12908190"/>
            <a:ext cx="36181320" cy="6662291"/>
          </a:xfrm>
          <a:prstGeom prst="rect">
            <a:avLst/>
          </a:prstGeom>
        </p:spPr>
        <p:txBody>
          <a:bodyPr anchor="b"/>
          <a:lstStyle>
            <a:lvl1pPr marL="0" indent="0">
              <a:buNone/>
              <a:defRPr sz="1663"/>
            </a:lvl1pPr>
            <a:lvl2pPr marL="380070" indent="0">
              <a:buNone/>
              <a:defRPr sz="1496"/>
            </a:lvl2pPr>
            <a:lvl3pPr marL="760141" indent="0">
              <a:buNone/>
              <a:defRPr sz="1330"/>
            </a:lvl3pPr>
            <a:lvl4pPr marL="1140211" indent="0">
              <a:buNone/>
              <a:defRPr sz="1164"/>
            </a:lvl4pPr>
            <a:lvl5pPr marL="1520281" indent="0">
              <a:buNone/>
              <a:defRPr sz="1164"/>
            </a:lvl5pPr>
            <a:lvl6pPr marL="1900352" indent="0">
              <a:buNone/>
              <a:defRPr sz="1164"/>
            </a:lvl6pPr>
            <a:lvl7pPr marL="2280422" indent="0">
              <a:buNone/>
              <a:defRPr sz="1164"/>
            </a:lvl7pPr>
            <a:lvl8pPr marL="2660493" indent="0">
              <a:buNone/>
              <a:defRPr sz="1164"/>
            </a:lvl8pPr>
            <a:lvl9pPr marL="3040563" indent="0">
              <a:buNone/>
              <a:defRPr sz="1164"/>
            </a:lvl9pPr>
          </a:lstStyle>
          <a:p>
            <a:pPr lvl="0"/>
            <a:r>
              <a:rPr lang="en-US"/>
              <a:t>Click to edit Master text styles</a:t>
            </a:r>
          </a:p>
        </p:txBody>
      </p:sp>
      <p:sp>
        <p:nvSpPr>
          <p:cNvPr id="4" name="Date Placeholder 3"/>
          <p:cNvSpPr>
            <a:spLocks noGrp="1"/>
          </p:cNvSpPr>
          <p:nvPr>
            <p:ph type="dt" sz="half" idx="10"/>
          </p:nvPr>
        </p:nvSpPr>
        <p:spPr>
          <a:xfrm>
            <a:off x="2128547" y="27734431"/>
            <a:ext cx="9931454" cy="2115013"/>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14543524" y="27734431"/>
            <a:ext cx="13478591" cy="2115013"/>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30505639" y="27734431"/>
            <a:ext cx="9931454" cy="2115013"/>
          </a:xfrm>
          <a:prstGeom prst="rect">
            <a:avLst/>
          </a:prstGeom>
        </p:spPr>
        <p:txBody>
          <a:bodyPr/>
          <a:lstStyle>
            <a:lvl1pPr>
              <a:defRPr/>
            </a:lvl1pPr>
          </a:lstStyle>
          <a:p>
            <a:fld id="{6170FA14-9D39-4806-949E-B3BE3891BC43}" type="slidenum">
              <a:rPr lang="en-US"/>
              <a:pPr/>
              <a:t>‹#›</a:t>
            </a:fld>
            <a:endParaRPr lang="en-US"/>
          </a:p>
        </p:txBody>
      </p:sp>
    </p:spTree>
    <p:extLst>
      <p:ext uri="{BB962C8B-B14F-4D97-AF65-F5344CB8AC3E}">
        <p14:creationId xmlns:p14="http://schemas.microsoft.com/office/powerpoint/2010/main" val="2178839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28546" y="7106444"/>
            <a:ext cx="19090931" cy="20099234"/>
          </a:xfrm>
          <a:prstGeom prst="rect">
            <a:avLst/>
          </a:prstGeom>
        </p:spPr>
        <p:txBody>
          <a:bodyPr/>
          <a:lstStyle>
            <a:lvl1pPr>
              <a:defRPr sz="2328"/>
            </a:lvl1pPr>
            <a:lvl2pPr>
              <a:defRPr sz="1995"/>
            </a:lvl2pPr>
            <a:lvl3pPr>
              <a:defRPr sz="1663"/>
            </a:lvl3pPr>
            <a:lvl4pPr>
              <a:defRPr sz="1496"/>
            </a:lvl4pPr>
            <a:lvl5pPr>
              <a:defRPr sz="1496"/>
            </a:lvl5pPr>
            <a:lvl6pPr>
              <a:defRPr sz="1496"/>
            </a:lvl6pPr>
            <a:lvl7pPr>
              <a:defRPr sz="1496"/>
            </a:lvl7pPr>
            <a:lvl8pPr>
              <a:defRPr sz="1496"/>
            </a:lvl8pPr>
            <a:lvl9pPr>
              <a:defRPr sz="149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1346161" y="7106444"/>
            <a:ext cx="19090932" cy="20099234"/>
          </a:xfrm>
          <a:prstGeom prst="rect">
            <a:avLst/>
          </a:prstGeom>
        </p:spPr>
        <p:txBody>
          <a:bodyPr/>
          <a:lstStyle>
            <a:lvl1pPr>
              <a:defRPr sz="2328"/>
            </a:lvl1pPr>
            <a:lvl2pPr>
              <a:defRPr sz="1995"/>
            </a:lvl2pPr>
            <a:lvl3pPr>
              <a:defRPr sz="1663"/>
            </a:lvl3pPr>
            <a:lvl4pPr>
              <a:defRPr sz="1496"/>
            </a:lvl4pPr>
            <a:lvl5pPr>
              <a:defRPr sz="1496"/>
            </a:lvl5pPr>
            <a:lvl6pPr>
              <a:defRPr sz="1496"/>
            </a:lvl6pPr>
            <a:lvl7pPr>
              <a:defRPr sz="1496"/>
            </a:lvl7pPr>
            <a:lvl8pPr>
              <a:defRPr sz="1496"/>
            </a:lvl8pPr>
            <a:lvl9pPr>
              <a:defRPr sz="149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2128547" y="27734431"/>
            <a:ext cx="9931454" cy="2115013"/>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14543524" y="27734431"/>
            <a:ext cx="13478591" cy="2115013"/>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30505639" y="27734431"/>
            <a:ext cx="9931454" cy="2115013"/>
          </a:xfrm>
          <a:prstGeom prst="rect">
            <a:avLst/>
          </a:prstGeom>
        </p:spPr>
        <p:txBody>
          <a:bodyPr/>
          <a:lstStyle>
            <a:lvl1pPr>
              <a:defRPr/>
            </a:lvl1pPr>
          </a:lstStyle>
          <a:p>
            <a:fld id="{BB6C924F-BBDA-41FD-9C55-1FB7E56E7068}" type="slidenum">
              <a:rPr lang="en-US"/>
              <a:pPr/>
              <a:t>‹#›</a:t>
            </a:fld>
            <a:endParaRPr lang="en-US"/>
          </a:p>
        </p:txBody>
      </p:sp>
    </p:spTree>
    <p:extLst>
      <p:ext uri="{BB962C8B-B14F-4D97-AF65-F5344CB8AC3E}">
        <p14:creationId xmlns:p14="http://schemas.microsoft.com/office/powerpoint/2010/main" val="1541571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28546" y="6816952"/>
            <a:ext cx="18807213" cy="2842049"/>
          </a:xfrm>
          <a:prstGeom prst="rect">
            <a:avLst/>
          </a:prstGeom>
        </p:spPr>
        <p:txBody>
          <a:bodyPr anchor="b"/>
          <a:lstStyle>
            <a:lvl1pPr marL="0" indent="0">
              <a:buNone/>
              <a:defRPr sz="1995" b="1"/>
            </a:lvl1pPr>
            <a:lvl2pPr marL="380070" indent="0">
              <a:buNone/>
              <a:defRPr sz="1663" b="1"/>
            </a:lvl2pPr>
            <a:lvl3pPr marL="760141" indent="0">
              <a:buNone/>
              <a:defRPr sz="1496" b="1"/>
            </a:lvl3pPr>
            <a:lvl4pPr marL="1140211" indent="0">
              <a:buNone/>
              <a:defRPr sz="1330" b="1"/>
            </a:lvl4pPr>
            <a:lvl5pPr marL="1520281" indent="0">
              <a:buNone/>
              <a:defRPr sz="1330" b="1"/>
            </a:lvl5pPr>
            <a:lvl6pPr marL="1900352" indent="0">
              <a:buNone/>
              <a:defRPr sz="1330" b="1"/>
            </a:lvl6pPr>
            <a:lvl7pPr marL="2280422" indent="0">
              <a:buNone/>
              <a:defRPr sz="1330" b="1"/>
            </a:lvl7pPr>
            <a:lvl8pPr marL="2660493" indent="0">
              <a:buNone/>
              <a:defRPr sz="1330" b="1"/>
            </a:lvl8pPr>
            <a:lvl9pPr marL="3040563" indent="0">
              <a:buNone/>
              <a:defRPr sz="1330" b="1"/>
            </a:lvl9pPr>
          </a:lstStyle>
          <a:p>
            <a:pPr lvl="0"/>
            <a:r>
              <a:rPr lang="en-US"/>
              <a:t>Click to edit Master text styles</a:t>
            </a:r>
          </a:p>
        </p:txBody>
      </p:sp>
      <p:sp>
        <p:nvSpPr>
          <p:cNvPr id="4" name="Content Placeholder 3"/>
          <p:cNvSpPr>
            <a:spLocks noGrp="1"/>
          </p:cNvSpPr>
          <p:nvPr>
            <p:ph sz="half" idx="2"/>
          </p:nvPr>
        </p:nvSpPr>
        <p:spPr>
          <a:xfrm>
            <a:off x="2128546" y="9659001"/>
            <a:ext cx="18807213" cy="17546677"/>
          </a:xfrm>
          <a:prstGeom prst="rect">
            <a:avLst/>
          </a:prstGeom>
        </p:spPr>
        <p:txBody>
          <a:bodyPr/>
          <a:lstStyle>
            <a:lvl1pPr>
              <a:defRPr sz="1995"/>
            </a:lvl1pPr>
            <a:lvl2pPr>
              <a:defRPr sz="1663"/>
            </a:lvl2pPr>
            <a:lvl3pPr>
              <a:defRPr sz="1496"/>
            </a:lvl3pPr>
            <a:lvl4pPr>
              <a:defRPr sz="1330"/>
            </a:lvl4pPr>
            <a:lvl5pPr>
              <a:defRPr sz="1330"/>
            </a:lvl5pPr>
            <a:lvl6pPr>
              <a:defRPr sz="1330"/>
            </a:lvl6pPr>
            <a:lvl7pPr>
              <a:defRPr sz="1330"/>
            </a:lvl7pPr>
            <a:lvl8pPr>
              <a:defRPr sz="1330"/>
            </a:lvl8pPr>
            <a:lvl9pPr>
              <a:defRPr sz="133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1623281" y="6816952"/>
            <a:ext cx="18813812" cy="2842049"/>
          </a:xfrm>
          <a:prstGeom prst="rect">
            <a:avLst/>
          </a:prstGeom>
        </p:spPr>
        <p:txBody>
          <a:bodyPr anchor="b"/>
          <a:lstStyle>
            <a:lvl1pPr marL="0" indent="0">
              <a:buNone/>
              <a:defRPr sz="1995" b="1"/>
            </a:lvl1pPr>
            <a:lvl2pPr marL="380070" indent="0">
              <a:buNone/>
              <a:defRPr sz="1663" b="1"/>
            </a:lvl2pPr>
            <a:lvl3pPr marL="760141" indent="0">
              <a:buNone/>
              <a:defRPr sz="1496" b="1"/>
            </a:lvl3pPr>
            <a:lvl4pPr marL="1140211" indent="0">
              <a:buNone/>
              <a:defRPr sz="1330" b="1"/>
            </a:lvl4pPr>
            <a:lvl5pPr marL="1520281" indent="0">
              <a:buNone/>
              <a:defRPr sz="1330" b="1"/>
            </a:lvl5pPr>
            <a:lvl6pPr marL="1900352" indent="0">
              <a:buNone/>
              <a:defRPr sz="1330" b="1"/>
            </a:lvl6pPr>
            <a:lvl7pPr marL="2280422" indent="0">
              <a:buNone/>
              <a:defRPr sz="1330" b="1"/>
            </a:lvl7pPr>
            <a:lvl8pPr marL="2660493" indent="0">
              <a:buNone/>
              <a:defRPr sz="1330" b="1"/>
            </a:lvl8pPr>
            <a:lvl9pPr marL="3040563" indent="0">
              <a:buNone/>
              <a:defRPr sz="1330" b="1"/>
            </a:lvl9pPr>
          </a:lstStyle>
          <a:p>
            <a:pPr lvl="0"/>
            <a:r>
              <a:rPr lang="en-US"/>
              <a:t>Click to edit Master text styles</a:t>
            </a:r>
          </a:p>
        </p:txBody>
      </p:sp>
      <p:sp>
        <p:nvSpPr>
          <p:cNvPr id="6" name="Content Placeholder 5"/>
          <p:cNvSpPr>
            <a:spLocks noGrp="1"/>
          </p:cNvSpPr>
          <p:nvPr>
            <p:ph sz="quarter" idx="4"/>
          </p:nvPr>
        </p:nvSpPr>
        <p:spPr>
          <a:xfrm>
            <a:off x="21623281" y="9659001"/>
            <a:ext cx="18813812" cy="17546677"/>
          </a:xfrm>
          <a:prstGeom prst="rect">
            <a:avLst/>
          </a:prstGeom>
        </p:spPr>
        <p:txBody>
          <a:bodyPr/>
          <a:lstStyle>
            <a:lvl1pPr>
              <a:defRPr sz="1995"/>
            </a:lvl1pPr>
            <a:lvl2pPr>
              <a:defRPr sz="1663"/>
            </a:lvl2pPr>
            <a:lvl3pPr>
              <a:defRPr sz="1496"/>
            </a:lvl3pPr>
            <a:lvl4pPr>
              <a:defRPr sz="1330"/>
            </a:lvl4pPr>
            <a:lvl5pPr>
              <a:defRPr sz="1330"/>
            </a:lvl5pPr>
            <a:lvl6pPr>
              <a:defRPr sz="1330"/>
            </a:lvl6pPr>
            <a:lvl7pPr>
              <a:defRPr sz="1330"/>
            </a:lvl7pPr>
            <a:lvl8pPr>
              <a:defRPr sz="1330"/>
            </a:lvl8pPr>
            <a:lvl9pPr>
              <a:defRPr sz="133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2128547" y="27734431"/>
            <a:ext cx="9931454" cy="2115013"/>
          </a:xfrm>
          <a:prstGeom prst="rect">
            <a:avLst/>
          </a:prstGeom>
        </p:spPr>
        <p:txBody>
          <a:bodyPr/>
          <a:lstStyle>
            <a:lvl1pPr>
              <a:defRPr/>
            </a:lvl1pPr>
          </a:lstStyle>
          <a:p>
            <a:endParaRPr lang="en-US"/>
          </a:p>
        </p:txBody>
      </p:sp>
      <p:sp>
        <p:nvSpPr>
          <p:cNvPr id="8" name="Footer Placeholder 7"/>
          <p:cNvSpPr>
            <a:spLocks noGrp="1"/>
          </p:cNvSpPr>
          <p:nvPr>
            <p:ph type="ftr" sz="quarter" idx="11"/>
          </p:nvPr>
        </p:nvSpPr>
        <p:spPr>
          <a:xfrm>
            <a:off x="14543524" y="27734431"/>
            <a:ext cx="13478591" cy="2115013"/>
          </a:xfrm>
          <a:prstGeom prst="rect">
            <a:avLst/>
          </a:prstGeom>
        </p:spPr>
        <p:txBody>
          <a:bodyPr/>
          <a:lstStyle>
            <a:lvl1pPr>
              <a:defRPr/>
            </a:lvl1pPr>
          </a:lstStyle>
          <a:p>
            <a:endParaRPr lang="en-US"/>
          </a:p>
        </p:txBody>
      </p:sp>
      <p:sp>
        <p:nvSpPr>
          <p:cNvPr id="9" name="Slide Number Placeholder 8"/>
          <p:cNvSpPr>
            <a:spLocks noGrp="1"/>
          </p:cNvSpPr>
          <p:nvPr>
            <p:ph type="sldNum" sz="quarter" idx="12"/>
          </p:nvPr>
        </p:nvSpPr>
        <p:spPr>
          <a:xfrm>
            <a:off x="30505639" y="27734431"/>
            <a:ext cx="9931454" cy="2115013"/>
          </a:xfrm>
          <a:prstGeom prst="rect">
            <a:avLst/>
          </a:prstGeom>
        </p:spPr>
        <p:txBody>
          <a:bodyPr/>
          <a:lstStyle>
            <a:lvl1pPr>
              <a:defRPr/>
            </a:lvl1pPr>
          </a:lstStyle>
          <a:p>
            <a:fld id="{5D7FBADF-B505-4198-8365-9B71066E0556}" type="slidenum">
              <a:rPr lang="en-US"/>
              <a:pPr/>
              <a:t>‹#›</a:t>
            </a:fld>
            <a:endParaRPr lang="en-US"/>
          </a:p>
        </p:txBody>
      </p:sp>
    </p:spTree>
    <p:extLst>
      <p:ext uri="{BB962C8B-B14F-4D97-AF65-F5344CB8AC3E}">
        <p14:creationId xmlns:p14="http://schemas.microsoft.com/office/powerpoint/2010/main" val="2103792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2128547" y="27734431"/>
            <a:ext cx="9931454" cy="2115013"/>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14543524" y="27734431"/>
            <a:ext cx="13478591" cy="2115013"/>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30505639" y="27734431"/>
            <a:ext cx="9931454" cy="2115013"/>
          </a:xfrm>
          <a:prstGeom prst="rect">
            <a:avLst/>
          </a:prstGeom>
        </p:spPr>
        <p:txBody>
          <a:bodyPr/>
          <a:lstStyle>
            <a:lvl1pPr>
              <a:defRPr/>
            </a:lvl1pPr>
          </a:lstStyle>
          <a:p>
            <a:fld id="{22942252-4A21-4631-A3D7-208DDDEC7C17}" type="slidenum">
              <a:rPr lang="en-US"/>
              <a:pPr/>
              <a:t>‹#›</a:t>
            </a:fld>
            <a:endParaRPr lang="en-US"/>
          </a:p>
        </p:txBody>
      </p:sp>
    </p:spTree>
    <p:extLst>
      <p:ext uri="{BB962C8B-B14F-4D97-AF65-F5344CB8AC3E}">
        <p14:creationId xmlns:p14="http://schemas.microsoft.com/office/powerpoint/2010/main" val="1110380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128547" y="27734431"/>
            <a:ext cx="9931454" cy="2115013"/>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14543524" y="27734431"/>
            <a:ext cx="13478591" cy="2115013"/>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a:xfrm>
            <a:off x="30505639" y="27734431"/>
            <a:ext cx="9931454" cy="2115013"/>
          </a:xfrm>
          <a:prstGeom prst="rect">
            <a:avLst/>
          </a:prstGeom>
        </p:spPr>
        <p:txBody>
          <a:bodyPr/>
          <a:lstStyle>
            <a:lvl1pPr>
              <a:defRPr/>
            </a:lvl1pPr>
          </a:lstStyle>
          <a:p>
            <a:fld id="{C9AFCFBB-598A-4730-9CBA-908DB7144FCC}" type="slidenum">
              <a:rPr lang="en-US"/>
              <a:pPr/>
              <a:t>‹#›</a:t>
            </a:fld>
            <a:endParaRPr lang="en-US"/>
          </a:p>
        </p:txBody>
      </p:sp>
    </p:spTree>
    <p:extLst>
      <p:ext uri="{BB962C8B-B14F-4D97-AF65-F5344CB8AC3E}">
        <p14:creationId xmlns:p14="http://schemas.microsoft.com/office/powerpoint/2010/main" val="759127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28546" y="1212167"/>
            <a:ext cx="14003799" cy="5160632"/>
          </a:xfrm>
        </p:spPr>
        <p:txBody>
          <a:bodyPr anchor="b"/>
          <a:lstStyle>
            <a:lvl1pPr algn="l">
              <a:defRPr sz="1663" b="1"/>
            </a:lvl1pPr>
          </a:lstStyle>
          <a:p>
            <a:r>
              <a:rPr lang="en-US"/>
              <a:t>Click to edit Master title style</a:t>
            </a:r>
          </a:p>
        </p:txBody>
      </p:sp>
      <p:sp>
        <p:nvSpPr>
          <p:cNvPr id="3" name="Content Placeholder 2"/>
          <p:cNvSpPr>
            <a:spLocks noGrp="1"/>
          </p:cNvSpPr>
          <p:nvPr>
            <p:ph idx="1"/>
          </p:nvPr>
        </p:nvSpPr>
        <p:spPr>
          <a:xfrm>
            <a:off x="16641719" y="1212168"/>
            <a:ext cx="23795374" cy="25993510"/>
          </a:xfrm>
          <a:prstGeom prst="rect">
            <a:avLst/>
          </a:prstGeom>
        </p:spPr>
        <p:txBody>
          <a:bodyPr/>
          <a:lstStyle>
            <a:lvl1pPr>
              <a:defRPr sz="2660"/>
            </a:lvl1pPr>
            <a:lvl2pPr>
              <a:defRPr sz="2328"/>
            </a:lvl2pPr>
            <a:lvl3pPr>
              <a:defRPr sz="1995"/>
            </a:lvl3pPr>
            <a:lvl4pPr>
              <a:defRPr sz="1663"/>
            </a:lvl4pPr>
            <a:lvl5pPr>
              <a:defRPr sz="1663"/>
            </a:lvl5pPr>
            <a:lvl6pPr>
              <a:defRPr sz="1663"/>
            </a:lvl6pPr>
            <a:lvl7pPr>
              <a:defRPr sz="1663"/>
            </a:lvl7pPr>
            <a:lvl8pPr>
              <a:defRPr sz="1663"/>
            </a:lvl8pPr>
            <a:lvl9pPr>
              <a:defRPr sz="166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28546" y="6372799"/>
            <a:ext cx="14003799" cy="20832879"/>
          </a:xfrm>
          <a:prstGeom prst="rect">
            <a:avLst/>
          </a:prstGeom>
        </p:spPr>
        <p:txBody>
          <a:bodyPr/>
          <a:lstStyle>
            <a:lvl1pPr marL="0" indent="0">
              <a:buNone/>
              <a:defRPr sz="1164"/>
            </a:lvl1pPr>
            <a:lvl2pPr marL="380070" indent="0">
              <a:buNone/>
              <a:defRPr sz="998"/>
            </a:lvl2pPr>
            <a:lvl3pPr marL="760141" indent="0">
              <a:buNone/>
              <a:defRPr sz="831"/>
            </a:lvl3pPr>
            <a:lvl4pPr marL="1140211" indent="0">
              <a:buNone/>
              <a:defRPr sz="748"/>
            </a:lvl4pPr>
            <a:lvl5pPr marL="1520281" indent="0">
              <a:buNone/>
              <a:defRPr sz="748"/>
            </a:lvl5pPr>
            <a:lvl6pPr marL="1900352" indent="0">
              <a:buNone/>
              <a:defRPr sz="748"/>
            </a:lvl6pPr>
            <a:lvl7pPr marL="2280422" indent="0">
              <a:buNone/>
              <a:defRPr sz="748"/>
            </a:lvl7pPr>
            <a:lvl8pPr marL="2660493" indent="0">
              <a:buNone/>
              <a:defRPr sz="748"/>
            </a:lvl8pPr>
            <a:lvl9pPr marL="3040563" indent="0">
              <a:buNone/>
              <a:defRPr sz="748"/>
            </a:lvl9pPr>
          </a:lstStyle>
          <a:p>
            <a:pPr lvl="0"/>
            <a:r>
              <a:rPr lang="en-US"/>
              <a:t>Click to edit Master text styles</a:t>
            </a:r>
          </a:p>
        </p:txBody>
      </p:sp>
      <p:sp>
        <p:nvSpPr>
          <p:cNvPr id="5" name="Date Placeholder 4"/>
          <p:cNvSpPr>
            <a:spLocks noGrp="1"/>
          </p:cNvSpPr>
          <p:nvPr>
            <p:ph type="dt" sz="half" idx="10"/>
          </p:nvPr>
        </p:nvSpPr>
        <p:spPr>
          <a:xfrm>
            <a:off x="2128547" y="27734431"/>
            <a:ext cx="9931454" cy="2115013"/>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14543524" y="27734431"/>
            <a:ext cx="13478591" cy="2115013"/>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30505639" y="27734431"/>
            <a:ext cx="9931454" cy="2115013"/>
          </a:xfrm>
          <a:prstGeom prst="rect">
            <a:avLst/>
          </a:prstGeom>
        </p:spPr>
        <p:txBody>
          <a:bodyPr/>
          <a:lstStyle>
            <a:lvl1pPr>
              <a:defRPr/>
            </a:lvl1pPr>
          </a:lstStyle>
          <a:p>
            <a:fld id="{D4657E9A-23B7-4516-94D3-88C02B0CF07E}" type="slidenum">
              <a:rPr lang="en-US"/>
              <a:pPr/>
              <a:t>‹#›</a:t>
            </a:fld>
            <a:endParaRPr lang="en-US"/>
          </a:p>
        </p:txBody>
      </p:sp>
    </p:spTree>
    <p:extLst>
      <p:ext uri="{BB962C8B-B14F-4D97-AF65-F5344CB8AC3E}">
        <p14:creationId xmlns:p14="http://schemas.microsoft.com/office/powerpoint/2010/main" val="2391193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42633" y="21319331"/>
            <a:ext cx="25539911" cy="2516866"/>
          </a:xfrm>
        </p:spPr>
        <p:txBody>
          <a:bodyPr anchor="b"/>
          <a:lstStyle>
            <a:lvl1pPr algn="l">
              <a:defRPr sz="1663" b="1"/>
            </a:lvl1pPr>
          </a:lstStyle>
          <a:p>
            <a:r>
              <a:rPr lang="en-US"/>
              <a:t>Click to edit Master title style</a:t>
            </a:r>
          </a:p>
        </p:txBody>
      </p:sp>
      <p:sp>
        <p:nvSpPr>
          <p:cNvPr id="3" name="Picture Placeholder 2"/>
          <p:cNvSpPr>
            <a:spLocks noGrp="1"/>
          </p:cNvSpPr>
          <p:nvPr>
            <p:ph type="pic" idx="1"/>
          </p:nvPr>
        </p:nvSpPr>
        <p:spPr>
          <a:xfrm>
            <a:off x="8342633" y="2721758"/>
            <a:ext cx="25539911" cy="18273713"/>
          </a:xfrm>
          <a:prstGeom prst="rect">
            <a:avLst/>
          </a:prstGeom>
        </p:spPr>
        <p:txBody>
          <a:bodyPr/>
          <a:lstStyle>
            <a:lvl1pPr marL="0" indent="0">
              <a:buNone/>
              <a:defRPr sz="2660"/>
            </a:lvl1pPr>
            <a:lvl2pPr marL="380070" indent="0">
              <a:buNone/>
              <a:defRPr sz="2328"/>
            </a:lvl2pPr>
            <a:lvl3pPr marL="760141" indent="0">
              <a:buNone/>
              <a:defRPr sz="1995"/>
            </a:lvl3pPr>
            <a:lvl4pPr marL="1140211" indent="0">
              <a:buNone/>
              <a:defRPr sz="1663"/>
            </a:lvl4pPr>
            <a:lvl5pPr marL="1520281" indent="0">
              <a:buNone/>
              <a:defRPr sz="1663"/>
            </a:lvl5pPr>
            <a:lvl6pPr marL="1900352" indent="0">
              <a:buNone/>
              <a:defRPr sz="1663"/>
            </a:lvl6pPr>
            <a:lvl7pPr marL="2280422" indent="0">
              <a:buNone/>
              <a:defRPr sz="1663"/>
            </a:lvl7pPr>
            <a:lvl8pPr marL="2660493" indent="0">
              <a:buNone/>
              <a:defRPr sz="1663"/>
            </a:lvl8pPr>
            <a:lvl9pPr marL="3040563" indent="0">
              <a:buNone/>
              <a:defRPr sz="1663"/>
            </a:lvl9pPr>
          </a:lstStyle>
          <a:p>
            <a:r>
              <a:rPr lang="en-US"/>
              <a:t>Click icon to add picture</a:t>
            </a:r>
          </a:p>
        </p:txBody>
      </p:sp>
      <p:sp>
        <p:nvSpPr>
          <p:cNvPr id="4" name="Text Placeholder 3"/>
          <p:cNvSpPr>
            <a:spLocks noGrp="1"/>
          </p:cNvSpPr>
          <p:nvPr>
            <p:ph type="body" sz="half" idx="2"/>
          </p:nvPr>
        </p:nvSpPr>
        <p:spPr>
          <a:xfrm>
            <a:off x="8342633" y="23836197"/>
            <a:ext cx="25539911" cy="3574372"/>
          </a:xfrm>
          <a:prstGeom prst="rect">
            <a:avLst/>
          </a:prstGeom>
        </p:spPr>
        <p:txBody>
          <a:bodyPr/>
          <a:lstStyle>
            <a:lvl1pPr marL="0" indent="0">
              <a:buNone/>
              <a:defRPr sz="1164"/>
            </a:lvl1pPr>
            <a:lvl2pPr marL="380070" indent="0">
              <a:buNone/>
              <a:defRPr sz="998"/>
            </a:lvl2pPr>
            <a:lvl3pPr marL="760141" indent="0">
              <a:buNone/>
              <a:defRPr sz="831"/>
            </a:lvl3pPr>
            <a:lvl4pPr marL="1140211" indent="0">
              <a:buNone/>
              <a:defRPr sz="748"/>
            </a:lvl4pPr>
            <a:lvl5pPr marL="1520281" indent="0">
              <a:buNone/>
              <a:defRPr sz="748"/>
            </a:lvl5pPr>
            <a:lvl6pPr marL="1900352" indent="0">
              <a:buNone/>
              <a:defRPr sz="748"/>
            </a:lvl6pPr>
            <a:lvl7pPr marL="2280422" indent="0">
              <a:buNone/>
              <a:defRPr sz="748"/>
            </a:lvl7pPr>
            <a:lvl8pPr marL="2660493" indent="0">
              <a:buNone/>
              <a:defRPr sz="748"/>
            </a:lvl8pPr>
            <a:lvl9pPr marL="3040563" indent="0">
              <a:buNone/>
              <a:defRPr sz="748"/>
            </a:lvl9pPr>
          </a:lstStyle>
          <a:p>
            <a:pPr lvl="0"/>
            <a:r>
              <a:rPr lang="en-US"/>
              <a:t>Click to edit Master text styles</a:t>
            </a:r>
          </a:p>
        </p:txBody>
      </p:sp>
      <p:sp>
        <p:nvSpPr>
          <p:cNvPr id="5" name="Date Placeholder 4"/>
          <p:cNvSpPr>
            <a:spLocks noGrp="1"/>
          </p:cNvSpPr>
          <p:nvPr>
            <p:ph type="dt" sz="half" idx="10"/>
          </p:nvPr>
        </p:nvSpPr>
        <p:spPr>
          <a:xfrm>
            <a:off x="2128547" y="27734431"/>
            <a:ext cx="9931454" cy="2115013"/>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14543524" y="27734431"/>
            <a:ext cx="13478591" cy="2115013"/>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30505639" y="27734431"/>
            <a:ext cx="9931454" cy="2115013"/>
          </a:xfrm>
          <a:prstGeom prst="rect">
            <a:avLst/>
          </a:prstGeom>
        </p:spPr>
        <p:txBody>
          <a:bodyPr/>
          <a:lstStyle>
            <a:lvl1pPr>
              <a:defRPr/>
            </a:lvl1pPr>
          </a:lstStyle>
          <a:p>
            <a:fld id="{8928F014-7DFC-418B-9919-09D778EA7847}" type="slidenum">
              <a:rPr lang="en-US"/>
              <a:pPr/>
              <a:t>‹#›</a:t>
            </a:fld>
            <a:endParaRPr lang="en-US"/>
          </a:p>
        </p:txBody>
      </p:sp>
    </p:spTree>
    <p:extLst>
      <p:ext uri="{BB962C8B-B14F-4D97-AF65-F5344CB8AC3E}">
        <p14:creationId xmlns:p14="http://schemas.microsoft.com/office/powerpoint/2010/main" val="3072140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bwMode="auto">
          <a:xfrm>
            <a:off x="2427834" y="1557263"/>
            <a:ext cx="38308546" cy="5076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ctr" anchorCtr="0" compatLnSpc="1">
            <a:prstTxWarp prst="textNoShape">
              <a:avLst/>
            </a:prstTxWarp>
          </a:bodyPr>
          <a:lstStyle/>
          <a:p>
            <a:pPr lvl="0"/>
            <a:r>
              <a:rPr lang="en-US"/>
              <a:t>Click to edit Master title style</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1" fontAlgn="base" hangingPunct="1">
        <a:spcBef>
          <a:spcPct val="0"/>
        </a:spcBef>
        <a:spcAft>
          <a:spcPct val="0"/>
        </a:spcAft>
        <a:defRPr sz="3658">
          <a:solidFill>
            <a:schemeClr val="tx2"/>
          </a:solidFill>
          <a:latin typeface="+mj-lt"/>
          <a:ea typeface="+mj-ea"/>
          <a:cs typeface="+mj-cs"/>
        </a:defRPr>
      </a:lvl1pPr>
      <a:lvl2pPr algn="ctr" rtl="0" eaLnBrk="1" fontAlgn="base" hangingPunct="1">
        <a:spcBef>
          <a:spcPct val="0"/>
        </a:spcBef>
        <a:spcAft>
          <a:spcPct val="0"/>
        </a:spcAft>
        <a:defRPr sz="3658">
          <a:solidFill>
            <a:schemeClr val="tx2"/>
          </a:solidFill>
          <a:latin typeface="Arial" charset="0"/>
        </a:defRPr>
      </a:lvl2pPr>
      <a:lvl3pPr algn="ctr" rtl="0" eaLnBrk="1" fontAlgn="base" hangingPunct="1">
        <a:spcBef>
          <a:spcPct val="0"/>
        </a:spcBef>
        <a:spcAft>
          <a:spcPct val="0"/>
        </a:spcAft>
        <a:defRPr sz="3658">
          <a:solidFill>
            <a:schemeClr val="tx2"/>
          </a:solidFill>
          <a:latin typeface="Arial" charset="0"/>
        </a:defRPr>
      </a:lvl3pPr>
      <a:lvl4pPr algn="ctr" rtl="0" eaLnBrk="1" fontAlgn="base" hangingPunct="1">
        <a:spcBef>
          <a:spcPct val="0"/>
        </a:spcBef>
        <a:spcAft>
          <a:spcPct val="0"/>
        </a:spcAft>
        <a:defRPr sz="3658">
          <a:solidFill>
            <a:schemeClr val="tx2"/>
          </a:solidFill>
          <a:latin typeface="Arial" charset="0"/>
        </a:defRPr>
      </a:lvl4pPr>
      <a:lvl5pPr algn="ctr" rtl="0" eaLnBrk="1" fontAlgn="base" hangingPunct="1">
        <a:spcBef>
          <a:spcPct val="0"/>
        </a:spcBef>
        <a:spcAft>
          <a:spcPct val="0"/>
        </a:spcAft>
        <a:defRPr sz="3658">
          <a:solidFill>
            <a:schemeClr val="tx2"/>
          </a:solidFill>
          <a:latin typeface="Arial" charset="0"/>
        </a:defRPr>
      </a:lvl5pPr>
      <a:lvl6pPr marL="380070" algn="ctr" rtl="0" eaLnBrk="1" fontAlgn="base" hangingPunct="1">
        <a:spcBef>
          <a:spcPct val="0"/>
        </a:spcBef>
        <a:spcAft>
          <a:spcPct val="0"/>
        </a:spcAft>
        <a:defRPr sz="3658">
          <a:solidFill>
            <a:schemeClr val="tx2"/>
          </a:solidFill>
          <a:latin typeface="Arial" charset="0"/>
        </a:defRPr>
      </a:lvl6pPr>
      <a:lvl7pPr marL="760141" algn="ctr" rtl="0" eaLnBrk="1" fontAlgn="base" hangingPunct="1">
        <a:spcBef>
          <a:spcPct val="0"/>
        </a:spcBef>
        <a:spcAft>
          <a:spcPct val="0"/>
        </a:spcAft>
        <a:defRPr sz="3658">
          <a:solidFill>
            <a:schemeClr val="tx2"/>
          </a:solidFill>
          <a:latin typeface="Arial" charset="0"/>
        </a:defRPr>
      </a:lvl7pPr>
      <a:lvl8pPr marL="1140211" algn="ctr" rtl="0" eaLnBrk="1" fontAlgn="base" hangingPunct="1">
        <a:spcBef>
          <a:spcPct val="0"/>
        </a:spcBef>
        <a:spcAft>
          <a:spcPct val="0"/>
        </a:spcAft>
        <a:defRPr sz="3658">
          <a:solidFill>
            <a:schemeClr val="tx2"/>
          </a:solidFill>
          <a:latin typeface="Arial" charset="0"/>
        </a:defRPr>
      </a:lvl8pPr>
      <a:lvl9pPr marL="1520281" algn="ctr" rtl="0" eaLnBrk="1" fontAlgn="base" hangingPunct="1">
        <a:spcBef>
          <a:spcPct val="0"/>
        </a:spcBef>
        <a:spcAft>
          <a:spcPct val="0"/>
        </a:spcAft>
        <a:defRPr sz="3658">
          <a:solidFill>
            <a:schemeClr val="tx2"/>
          </a:solidFill>
          <a:latin typeface="Arial" charset="0"/>
        </a:defRPr>
      </a:lvl9pPr>
    </p:titleStyle>
    <p:bodyStyle>
      <a:lvl1pPr marL="282413" indent="-282413" algn="l" rtl="0" eaLnBrk="1" fontAlgn="base" hangingPunct="1">
        <a:spcBef>
          <a:spcPct val="20000"/>
        </a:spcBef>
        <a:spcAft>
          <a:spcPct val="0"/>
        </a:spcAft>
        <a:buChar char="•"/>
        <a:defRPr sz="2743">
          <a:solidFill>
            <a:schemeClr val="tx1"/>
          </a:solidFill>
          <a:latin typeface="+mn-lt"/>
          <a:ea typeface="+mn-ea"/>
          <a:cs typeface="+mn-cs"/>
        </a:defRPr>
      </a:lvl1pPr>
      <a:lvl2pPr marL="614975" indent="-238864" algn="l" rtl="0" eaLnBrk="1" fontAlgn="base" hangingPunct="1">
        <a:spcBef>
          <a:spcPct val="20000"/>
        </a:spcBef>
        <a:spcAft>
          <a:spcPct val="0"/>
        </a:spcAft>
        <a:buChar char="–"/>
        <a:defRPr sz="2245">
          <a:solidFill>
            <a:schemeClr val="tx1"/>
          </a:solidFill>
          <a:latin typeface="+mn-lt"/>
        </a:defRPr>
      </a:lvl2pPr>
      <a:lvl3pPr marL="948857" indent="-188716" algn="l" rtl="0" eaLnBrk="1" fontAlgn="base" hangingPunct="1">
        <a:spcBef>
          <a:spcPct val="20000"/>
        </a:spcBef>
        <a:spcAft>
          <a:spcPct val="0"/>
        </a:spcAft>
        <a:buChar char="•"/>
        <a:defRPr sz="1829">
          <a:solidFill>
            <a:schemeClr val="tx1"/>
          </a:solidFill>
          <a:latin typeface="+mn-lt"/>
        </a:defRPr>
      </a:lvl3pPr>
      <a:lvl4pPr marL="1331566" indent="-195314" algn="l" rtl="0" eaLnBrk="1" fontAlgn="base" hangingPunct="1">
        <a:spcBef>
          <a:spcPct val="20000"/>
        </a:spcBef>
        <a:spcAft>
          <a:spcPct val="0"/>
        </a:spcAft>
        <a:buChar char="–"/>
        <a:defRPr sz="1829">
          <a:solidFill>
            <a:schemeClr val="tx1"/>
          </a:solidFill>
          <a:latin typeface="+mn-lt"/>
        </a:defRPr>
      </a:lvl4pPr>
      <a:lvl5pPr marL="1708997" indent="-188716" algn="l" rtl="0" eaLnBrk="1" fontAlgn="base" hangingPunct="1">
        <a:spcBef>
          <a:spcPct val="20000"/>
        </a:spcBef>
        <a:spcAft>
          <a:spcPct val="0"/>
        </a:spcAft>
        <a:buChar char="»"/>
        <a:defRPr sz="1829">
          <a:solidFill>
            <a:schemeClr val="tx1"/>
          </a:solidFill>
          <a:latin typeface="+mn-lt"/>
        </a:defRPr>
      </a:lvl5pPr>
      <a:lvl6pPr marL="2089068" indent="-188716" algn="l" rtl="0" eaLnBrk="1" fontAlgn="base" hangingPunct="1">
        <a:spcBef>
          <a:spcPct val="20000"/>
        </a:spcBef>
        <a:spcAft>
          <a:spcPct val="0"/>
        </a:spcAft>
        <a:buChar char="»"/>
        <a:defRPr sz="1829">
          <a:solidFill>
            <a:schemeClr val="tx1"/>
          </a:solidFill>
          <a:latin typeface="+mn-lt"/>
        </a:defRPr>
      </a:lvl6pPr>
      <a:lvl7pPr marL="2469138" indent="-188716" algn="l" rtl="0" eaLnBrk="1" fontAlgn="base" hangingPunct="1">
        <a:spcBef>
          <a:spcPct val="20000"/>
        </a:spcBef>
        <a:spcAft>
          <a:spcPct val="0"/>
        </a:spcAft>
        <a:buChar char="»"/>
        <a:defRPr sz="1829">
          <a:solidFill>
            <a:schemeClr val="tx1"/>
          </a:solidFill>
          <a:latin typeface="+mn-lt"/>
        </a:defRPr>
      </a:lvl7pPr>
      <a:lvl8pPr marL="2849208" indent="-188716" algn="l" rtl="0" eaLnBrk="1" fontAlgn="base" hangingPunct="1">
        <a:spcBef>
          <a:spcPct val="20000"/>
        </a:spcBef>
        <a:spcAft>
          <a:spcPct val="0"/>
        </a:spcAft>
        <a:buChar char="»"/>
        <a:defRPr sz="1829">
          <a:solidFill>
            <a:schemeClr val="tx1"/>
          </a:solidFill>
          <a:latin typeface="+mn-lt"/>
        </a:defRPr>
      </a:lvl8pPr>
      <a:lvl9pPr marL="3229279" indent="-188716" algn="l" rtl="0" eaLnBrk="1" fontAlgn="base" hangingPunct="1">
        <a:spcBef>
          <a:spcPct val="20000"/>
        </a:spcBef>
        <a:spcAft>
          <a:spcPct val="0"/>
        </a:spcAft>
        <a:buChar char="»"/>
        <a:defRPr sz="1829">
          <a:solidFill>
            <a:schemeClr val="tx1"/>
          </a:solidFill>
          <a:latin typeface="+mn-lt"/>
        </a:defRPr>
      </a:lvl9pPr>
    </p:bodyStyle>
    <p:otherStyle>
      <a:defPPr>
        <a:defRPr lang="en-US"/>
      </a:defPPr>
      <a:lvl1pPr marL="0" algn="l" defTabSz="760141" rtl="0" eaLnBrk="1" latinLnBrk="0" hangingPunct="1">
        <a:defRPr sz="1496" kern="1200">
          <a:solidFill>
            <a:schemeClr val="tx1"/>
          </a:solidFill>
          <a:latin typeface="+mn-lt"/>
          <a:ea typeface="+mn-ea"/>
          <a:cs typeface="+mn-cs"/>
        </a:defRPr>
      </a:lvl1pPr>
      <a:lvl2pPr marL="380070" algn="l" defTabSz="760141" rtl="0" eaLnBrk="1" latinLnBrk="0" hangingPunct="1">
        <a:defRPr sz="1496" kern="1200">
          <a:solidFill>
            <a:schemeClr val="tx1"/>
          </a:solidFill>
          <a:latin typeface="+mn-lt"/>
          <a:ea typeface="+mn-ea"/>
          <a:cs typeface="+mn-cs"/>
        </a:defRPr>
      </a:lvl2pPr>
      <a:lvl3pPr marL="760141" algn="l" defTabSz="760141" rtl="0" eaLnBrk="1" latinLnBrk="0" hangingPunct="1">
        <a:defRPr sz="1496" kern="1200">
          <a:solidFill>
            <a:schemeClr val="tx1"/>
          </a:solidFill>
          <a:latin typeface="+mn-lt"/>
          <a:ea typeface="+mn-ea"/>
          <a:cs typeface="+mn-cs"/>
        </a:defRPr>
      </a:lvl3pPr>
      <a:lvl4pPr marL="1140211" algn="l" defTabSz="760141" rtl="0" eaLnBrk="1" latinLnBrk="0" hangingPunct="1">
        <a:defRPr sz="1496" kern="1200">
          <a:solidFill>
            <a:schemeClr val="tx1"/>
          </a:solidFill>
          <a:latin typeface="+mn-lt"/>
          <a:ea typeface="+mn-ea"/>
          <a:cs typeface="+mn-cs"/>
        </a:defRPr>
      </a:lvl4pPr>
      <a:lvl5pPr marL="1520281" algn="l" defTabSz="760141" rtl="0" eaLnBrk="1" latinLnBrk="0" hangingPunct="1">
        <a:defRPr sz="1496" kern="1200">
          <a:solidFill>
            <a:schemeClr val="tx1"/>
          </a:solidFill>
          <a:latin typeface="+mn-lt"/>
          <a:ea typeface="+mn-ea"/>
          <a:cs typeface="+mn-cs"/>
        </a:defRPr>
      </a:lvl5pPr>
      <a:lvl6pPr marL="1900352" algn="l" defTabSz="760141" rtl="0" eaLnBrk="1" latinLnBrk="0" hangingPunct="1">
        <a:defRPr sz="1496" kern="1200">
          <a:solidFill>
            <a:schemeClr val="tx1"/>
          </a:solidFill>
          <a:latin typeface="+mn-lt"/>
          <a:ea typeface="+mn-ea"/>
          <a:cs typeface="+mn-cs"/>
        </a:defRPr>
      </a:lvl6pPr>
      <a:lvl7pPr marL="2280422" algn="l" defTabSz="760141" rtl="0" eaLnBrk="1" latinLnBrk="0" hangingPunct="1">
        <a:defRPr sz="1496" kern="1200">
          <a:solidFill>
            <a:schemeClr val="tx1"/>
          </a:solidFill>
          <a:latin typeface="+mn-lt"/>
          <a:ea typeface="+mn-ea"/>
          <a:cs typeface="+mn-cs"/>
        </a:defRPr>
      </a:lvl7pPr>
      <a:lvl8pPr marL="2660493" algn="l" defTabSz="760141" rtl="0" eaLnBrk="1" latinLnBrk="0" hangingPunct="1">
        <a:defRPr sz="1496" kern="1200">
          <a:solidFill>
            <a:schemeClr val="tx1"/>
          </a:solidFill>
          <a:latin typeface="+mn-lt"/>
          <a:ea typeface="+mn-ea"/>
          <a:cs typeface="+mn-cs"/>
        </a:defRPr>
      </a:lvl8pPr>
      <a:lvl9pPr marL="3040563" algn="l" defTabSz="760141" rtl="0" eaLnBrk="1" latinLnBrk="0" hangingPunct="1">
        <a:defRPr sz="149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28547" y="1220099"/>
            <a:ext cx="38308546" cy="2735555"/>
          </a:xfrm>
          <a:prstGeom prst="rect">
            <a:avLst/>
          </a:prstGeom>
        </p:spPr>
        <p:txBody>
          <a:bodyPr vert="horz" lIns="91440" tIns="45720" rIns="91440" bIns="45720" rtlCol="0" anchor="ctr">
            <a:normAutofit/>
          </a:bodyPr>
          <a:lstStyle/>
          <a:p>
            <a:r>
              <a:rPr lang="en-US"/>
              <a:t>Title </a:t>
            </a:r>
            <a:endParaRPr lang="en-GB"/>
          </a:p>
        </p:txBody>
      </p:sp>
      <p:sp>
        <p:nvSpPr>
          <p:cNvPr id="3" name="Text Placeholder 2"/>
          <p:cNvSpPr>
            <a:spLocks noGrp="1"/>
          </p:cNvSpPr>
          <p:nvPr>
            <p:ph type="body" idx="1"/>
          </p:nvPr>
        </p:nvSpPr>
        <p:spPr>
          <a:xfrm>
            <a:off x="2128547" y="7106444"/>
            <a:ext cx="38308546" cy="2009923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2128547" y="28228816"/>
            <a:ext cx="9931454" cy="1620629"/>
          </a:xfrm>
          <a:prstGeom prst="rect">
            <a:avLst/>
          </a:prstGeom>
        </p:spPr>
        <p:txBody>
          <a:bodyPr vert="horz" lIns="91440" tIns="45720" rIns="91440" bIns="45720" rtlCol="0" anchor="ctr"/>
          <a:lstStyle>
            <a:lvl1pPr algn="l">
              <a:defRPr sz="998">
                <a:solidFill>
                  <a:schemeClr val="tx1">
                    <a:tint val="75000"/>
                  </a:schemeClr>
                </a:solidFill>
              </a:defRPr>
            </a:lvl1pPr>
          </a:lstStyle>
          <a:p>
            <a:fld id="{20985E18-E975-48C7-88F1-BC3AB5AE5FA6}" type="datetimeFigureOut">
              <a:rPr lang="en-GB" smtClean="0"/>
              <a:t>13/06/2022</a:t>
            </a:fld>
            <a:endParaRPr lang="en-GB"/>
          </a:p>
        </p:txBody>
      </p:sp>
      <p:sp>
        <p:nvSpPr>
          <p:cNvPr id="5" name="Footer Placeholder 4"/>
          <p:cNvSpPr>
            <a:spLocks noGrp="1"/>
          </p:cNvSpPr>
          <p:nvPr>
            <p:ph type="ftr" sz="quarter" idx="3"/>
          </p:nvPr>
        </p:nvSpPr>
        <p:spPr>
          <a:xfrm>
            <a:off x="14543524" y="28228816"/>
            <a:ext cx="13478591" cy="1620629"/>
          </a:xfrm>
          <a:prstGeom prst="rect">
            <a:avLst/>
          </a:prstGeom>
        </p:spPr>
        <p:txBody>
          <a:bodyPr vert="horz" lIns="91440" tIns="45720" rIns="91440" bIns="45720" rtlCol="0" anchor="ctr"/>
          <a:lstStyle>
            <a:lvl1pPr algn="ctr">
              <a:defRPr sz="99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0505639" y="28228816"/>
            <a:ext cx="9931454" cy="1620629"/>
          </a:xfrm>
          <a:prstGeom prst="rect">
            <a:avLst/>
          </a:prstGeom>
        </p:spPr>
        <p:txBody>
          <a:bodyPr vert="horz" lIns="91440" tIns="45720" rIns="91440" bIns="45720" rtlCol="0" anchor="ctr"/>
          <a:lstStyle>
            <a:lvl1pPr algn="r">
              <a:defRPr sz="998">
                <a:solidFill>
                  <a:schemeClr val="tx1">
                    <a:tint val="75000"/>
                  </a:schemeClr>
                </a:solidFill>
              </a:defRPr>
            </a:lvl1pPr>
          </a:lstStyle>
          <a:p>
            <a:fld id="{570DD09B-537C-4E71-B1D9-B5312FED9F98}" type="slidenum">
              <a:rPr lang="en-GB" smtClean="0"/>
              <a:t>‹#›</a:t>
            </a:fld>
            <a:endParaRPr lang="en-GB"/>
          </a:p>
        </p:txBody>
      </p:sp>
    </p:spTree>
    <p:extLst>
      <p:ext uri="{BB962C8B-B14F-4D97-AF65-F5344CB8AC3E}">
        <p14:creationId xmlns:p14="http://schemas.microsoft.com/office/powerpoint/2010/main" val="55632790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760141" rtl="0" eaLnBrk="1" latinLnBrk="0" hangingPunct="1">
        <a:spcBef>
          <a:spcPct val="0"/>
        </a:spcBef>
        <a:buNone/>
        <a:defRPr sz="7980" kern="1200">
          <a:solidFill>
            <a:schemeClr val="tx1"/>
          </a:solidFill>
          <a:latin typeface="+mj-lt"/>
          <a:ea typeface="+mj-ea"/>
          <a:cs typeface="+mj-cs"/>
        </a:defRPr>
      </a:lvl1pPr>
    </p:titleStyle>
    <p:bodyStyle>
      <a:lvl1pPr marL="285053" indent="-285053" algn="l" defTabSz="760141" rtl="0" eaLnBrk="1" latinLnBrk="0" hangingPunct="1">
        <a:spcBef>
          <a:spcPct val="20000"/>
        </a:spcBef>
        <a:buFont typeface="Arial" panose="020B0604020202020204" pitchFamily="34" charset="0"/>
        <a:buChar char="•"/>
        <a:defRPr sz="2660" kern="1200">
          <a:solidFill>
            <a:schemeClr val="tx1"/>
          </a:solidFill>
          <a:latin typeface="+mn-lt"/>
          <a:ea typeface="+mn-ea"/>
          <a:cs typeface="+mn-cs"/>
        </a:defRPr>
      </a:lvl1pPr>
      <a:lvl2pPr marL="617614" indent="-237544" algn="l" defTabSz="760141" rtl="0" eaLnBrk="1" latinLnBrk="0" hangingPunct="1">
        <a:spcBef>
          <a:spcPct val="20000"/>
        </a:spcBef>
        <a:buFont typeface="Arial" panose="020B0604020202020204" pitchFamily="34" charset="0"/>
        <a:buChar char="–"/>
        <a:defRPr sz="2328" kern="1200">
          <a:solidFill>
            <a:schemeClr val="tx1"/>
          </a:solidFill>
          <a:latin typeface="+mn-lt"/>
          <a:ea typeface="+mn-ea"/>
          <a:cs typeface="+mn-cs"/>
        </a:defRPr>
      </a:lvl2pPr>
      <a:lvl3pPr marL="950176" indent="-190035" algn="l" defTabSz="760141" rtl="0" eaLnBrk="1" latinLnBrk="0" hangingPunct="1">
        <a:spcBef>
          <a:spcPct val="20000"/>
        </a:spcBef>
        <a:buFont typeface="Arial" panose="020B0604020202020204" pitchFamily="34" charset="0"/>
        <a:buChar char="•"/>
        <a:defRPr sz="1995" kern="1200">
          <a:solidFill>
            <a:schemeClr val="tx1"/>
          </a:solidFill>
          <a:latin typeface="+mn-lt"/>
          <a:ea typeface="+mn-ea"/>
          <a:cs typeface="+mn-cs"/>
        </a:defRPr>
      </a:lvl3pPr>
      <a:lvl4pPr marL="1330246" indent="-190035" algn="l" defTabSz="760141" rtl="0" eaLnBrk="1" latinLnBrk="0" hangingPunct="1">
        <a:spcBef>
          <a:spcPct val="20000"/>
        </a:spcBef>
        <a:buFont typeface="Arial" panose="020B0604020202020204" pitchFamily="34" charset="0"/>
        <a:buChar char="–"/>
        <a:defRPr sz="1663" kern="1200">
          <a:solidFill>
            <a:schemeClr val="tx1"/>
          </a:solidFill>
          <a:latin typeface="+mn-lt"/>
          <a:ea typeface="+mn-ea"/>
          <a:cs typeface="+mn-cs"/>
        </a:defRPr>
      </a:lvl4pPr>
      <a:lvl5pPr marL="1710317" indent="-190035" algn="l" defTabSz="760141" rtl="0" eaLnBrk="1" latinLnBrk="0" hangingPunct="1">
        <a:spcBef>
          <a:spcPct val="20000"/>
        </a:spcBef>
        <a:buFont typeface="Arial" panose="020B0604020202020204" pitchFamily="34" charset="0"/>
        <a:buChar char="»"/>
        <a:defRPr sz="1663" kern="1200">
          <a:solidFill>
            <a:schemeClr val="tx1"/>
          </a:solidFill>
          <a:latin typeface="+mn-lt"/>
          <a:ea typeface="+mn-ea"/>
          <a:cs typeface="+mn-cs"/>
        </a:defRPr>
      </a:lvl5pPr>
      <a:lvl6pPr marL="2090387" indent="-190035" algn="l" defTabSz="760141" rtl="0" eaLnBrk="1" latinLnBrk="0" hangingPunct="1">
        <a:spcBef>
          <a:spcPct val="20000"/>
        </a:spcBef>
        <a:buFont typeface="Arial" panose="020B0604020202020204" pitchFamily="34" charset="0"/>
        <a:buChar char="•"/>
        <a:defRPr sz="1663" kern="1200">
          <a:solidFill>
            <a:schemeClr val="tx1"/>
          </a:solidFill>
          <a:latin typeface="+mn-lt"/>
          <a:ea typeface="+mn-ea"/>
          <a:cs typeface="+mn-cs"/>
        </a:defRPr>
      </a:lvl6pPr>
      <a:lvl7pPr marL="2470457" indent="-190035" algn="l" defTabSz="760141" rtl="0" eaLnBrk="1" latinLnBrk="0" hangingPunct="1">
        <a:spcBef>
          <a:spcPct val="20000"/>
        </a:spcBef>
        <a:buFont typeface="Arial" panose="020B0604020202020204" pitchFamily="34" charset="0"/>
        <a:buChar char="•"/>
        <a:defRPr sz="1663" kern="1200">
          <a:solidFill>
            <a:schemeClr val="tx1"/>
          </a:solidFill>
          <a:latin typeface="+mn-lt"/>
          <a:ea typeface="+mn-ea"/>
          <a:cs typeface="+mn-cs"/>
        </a:defRPr>
      </a:lvl7pPr>
      <a:lvl8pPr marL="2850528" indent="-190035" algn="l" defTabSz="760141" rtl="0" eaLnBrk="1" latinLnBrk="0" hangingPunct="1">
        <a:spcBef>
          <a:spcPct val="20000"/>
        </a:spcBef>
        <a:buFont typeface="Arial" panose="020B0604020202020204" pitchFamily="34" charset="0"/>
        <a:buChar char="•"/>
        <a:defRPr sz="1663" kern="1200">
          <a:solidFill>
            <a:schemeClr val="tx1"/>
          </a:solidFill>
          <a:latin typeface="+mn-lt"/>
          <a:ea typeface="+mn-ea"/>
          <a:cs typeface="+mn-cs"/>
        </a:defRPr>
      </a:lvl8pPr>
      <a:lvl9pPr marL="3230598" indent="-190035" algn="l" defTabSz="760141" rtl="0" eaLnBrk="1" latinLnBrk="0" hangingPunct="1">
        <a:spcBef>
          <a:spcPct val="20000"/>
        </a:spcBef>
        <a:buFont typeface="Arial" panose="020B0604020202020204" pitchFamily="34" charset="0"/>
        <a:buChar char="•"/>
        <a:defRPr sz="1663" kern="1200">
          <a:solidFill>
            <a:schemeClr val="tx1"/>
          </a:solidFill>
          <a:latin typeface="+mn-lt"/>
          <a:ea typeface="+mn-ea"/>
          <a:cs typeface="+mn-cs"/>
        </a:defRPr>
      </a:lvl9pPr>
    </p:bodyStyle>
    <p:otherStyle>
      <a:defPPr>
        <a:defRPr lang="en-US"/>
      </a:defPPr>
      <a:lvl1pPr marL="0" algn="l" defTabSz="760141" rtl="0" eaLnBrk="1" latinLnBrk="0" hangingPunct="1">
        <a:defRPr sz="1496" kern="1200">
          <a:solidFill>
            <a:schemeClr val="tx1"/>
          </a:solidFill>
          <a:latin typeface="+mn-lt"/>
          <a:ea typeface="+mn-ea"/>
          <a:cs typeface="+mn-cs"/>
        </a:defRPr>
      </a:lvl1pPr>
      <a:lvl2pPr marL="380070" algn="l" defTabSz="760141" rtl="0" eaLnBrk="1" latinLnBrk="0" hangingPunct="1">
        <a:defRPr sz="1496" kern="1200">
          <a:solidFill>
            <a:schemeClr val="tx1"/>
          </a:solidFill>
          <a:latin typeface="+mn-lt"/>
          <a:ea typeface="+mn-ea"/>
          <a:cs typeface="+mn-cs"/>
        </a:defRPr>
      </a:lvl2pPr>
      <a:lvl3pPr marL="760141" algn="l" defTabSz="760141" rtl="0" eaLnBrk="1" latinLnBrk="0" hangingPunct="1">
        <a:defRPr sz="1496" kern="1200">
          <a:solidFill>
            <a:schemeClr val="tx1"/>
          </a:solidFill>
          <a:latin typeface="+mn-lt"/>
          <a:ea typeface="+mn-ea"/>
          <a:cs typeface="+mn-cs"/>
        </a:defRPr>
      </a:lvl3pPr>
      <a:lvl4pPr marL="1140211" algn="l" defTabSz="760141" rtl="0" eaLnBrk="1" latinLnBrk="0" hangingPunct="1">
        <a:defRPr sz="1496" kern="1200">
          <a:solidFill>
            <a:schemeClr val="tx1"/>
          </a:solidFill>
          <a:latin typeface="+mn-lt"/>
          <a:ea typeface="+mn-ea"/>
          <a:cs typeface="+mn-cs"/>
        </a:defRPr>
      </a:lvl4pPr>
      <a:lvl5pPr marL="1520281" algn="l" defTabSz="760141" rtl="0" eaLnBrk="1" latinLnBrk="0" hangingPunct="1">
        <a:defRPr sz="1496" kern="1200">
          <a:solidFill>
            <a:schemeClr val="tx1"/>
          </a:solidFill>
          <a:latin typeface="+mn-lt"/>
          <a:ea typeface="+mn-ea"/>
          <a:cs typeface="+mn-cs"/>
        </a:defRPr>
      </a:lvl5pPr>
      <a:lvl6pPr marL="1900352" algn="l" defTabSz="760141" rtl="0" eaLnBrk="1" latinLnBrk="0" hangingPunct="1">
        <a:defRPr sz="1496" kern="1200">
          <a:solidFill>
            <a:schemeClr val="tx1"/>
          </a:solidFill>
          <a:latin typeface="+mn-lt"/>
          <a:ea typeface="+mn-ea"/>
          <a:cs typeface="+mn-cs"/>
        </a:defRPr>
      </a:lvl6pPr>
      <a:lvl7pPr marL="2280422" algn="l" defTabSz="760141" rtl="0" eaLnBrk="1" latinLnBrk="0" hangingPunct="1">
        <a:defRPr sz="1496" kern="1200">
          <a:solidFill>
            <a:schemeClr val="tx1"/>
          </a:solidFill>
          <a:latin typeface="+mn-lt"/>
          <a:ea typeface="+mn-ea"/>
          <a:cs typeface="+mn-cs"/>
        </a:defRPr>
      </a:lvl7pPr>
      <a:lvl8pPr marL="2660493" algn="l" defTabSz="760141" rtl="0" eaLnBrk="1" latinLnBrk="0" hangingPunct="1">
        <a:defRPr sz="1496" kern="1200">
          <a:solidFill>
            <a:schemeClr val="tx1"/>
          </a:solidFill>
          <a:latin typeface="+mn-lt"/>
          <a:ea typeface="+mn-ea"/>
          <a:cs typeface="+mn-cs"/>
        </a:defRPr>
      </a:lvl8pPr>
      <a:lvl9pPr marL="3040563" algn="l" defTabSz="760141" rtl="0" eaLnBrk="1" latinLnBrk="0" hangingPunct="1">
        <a:defRPr sz="149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png"/><Relationship Id="rId5" Type="http://schemas.openxmlformats.org/officeDocument/2006/relationships/oleObject" Target="../embeddings/oleObject1.bin"/><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69616" y="94629"/>
            <a:ext cx="30826406" cy="4010425"/>
          </a:xfrm>
        </p:spPr>
        <p:txBody>
          <a:bodyPr/>
          <a:lstStyle/>
          <a:p>
            <a:pPr algn="ctr" eaLnBrk="1" hangingPunct="1">
              <a:defRPr/>
            </a:pPr>
            <a:r>
              <a:rPr lang="en-US" sz="798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COMPARATIVE WAX BLOCKS RODENTICIDES PALATABILITY EVALUATION AGAINST </a:t>
            </a:r>
            <a:r>
              <a:rPr lang="en-US" sz="7980" b="1" i="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RATTUS </a:t>
            </a:r>
            <a:r>
              <a:rPr lang="en-US" sz="7980" b="1" i="1"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RATTUS</a:t>
            </a:r>
            <a:r>
              <a:rPr lang="en-US" sz="798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ON </a:t>
            </a:r>
            <a:r>
              <a:rPr lang="en-US" sz="7980" b="1"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a:t>
            </a:r>
            <a:r>
              <a:rPr lang="en-US" sz="798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POULTRY FARM FACILITY</a:t>
            </a:r>
            <a:endParaRPr lang="pt-BR" sz="798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170835" y="8655278"/>
            <a:ext cx="8103302" cy="10848932"/>
          </a:xfrm>
          <a:ln/>
        </p:spPr>
        <p:style>
          <a:lnRef idx="1">
            <a:schemeClr val="accent3"/>
          </a:lnRef>
          <a:fillRef idx="2">
            <a:schemeClr val="accent3"/>
          </a:fillRef>
          <a:effectRef idx="1">
            <a:schemeClr val="accent3"/>
          </a:effectRef>
          <a:fontRef idx="minor">
            <a:schemeClr val="dk1"/>
          </a:fontRef>
        </p:style>
        <p:txBody>
          <a:bodyPr lIns="299252" rIns="299252"/>
          <a:lstStyle/>
          <a:p>
            <a:pPr marL="0" indent="0">
              <a:buNone/>
            </a:pPr>
            <a:endParaRPr lang="en-GB" sz="3325" dirty="0">
              <a:latin typeface="Calibri" panose="020F0502020204030204" pitchFamily="34" charset="0"/>
              <a:cs typeface="Calibri" panose="020F0502020204030204" pitchFamily="34" charset="0"/>
            </a:endParaRPr>
          </a:p>
          <a:p>
            <a:pPr marL="0" indent="0" algn="ctr">
              <a:buNone/>
            </a:pPr>
            <a:r>
              <a:rPr lang="en-GB" sz="3658" b="1" dirty="0">
                <a:latin typeface="Calibri" panose="020F0502020204030204" pitchFamily="34" charset="0"/>
                <a:ea typeface="Malgun Gothic" panose="020B0503020000020004" pitchFamily="34" charset="-127"/>
                <a:cs typeface="Calibri" panose="020F0502020204030204" pitchFamily="34" charset="0"/>
              </a:rPr>
              <a:t>Introduction</a:t>
            </a:r>
          </a:p>
          <a:p>
            <a:pPr marL="0" indent="0">
              <a:buNone/>
            </a:pPr>
            <a:endParaRPr lang="en-GB" altLang="pt-BR" sz="3325" b="1" dirty="0">
              <a:latin typeface="Calibri" panose="020F0502020204030204" pitchFamily="34" charset="0"/>
              <a:ea typeface="Malgun Gothic" panose="020B0503020000020004" pitchFamily="34" charset="-127"/>
              <a:cs typeface="Calibri" panose="020F0502020204030204" pitchFamily="34" charset="0"/>
            </a:endParaRPr>
          </a:p>
          <a:p>
            <a:pPr marL="0" indent="0" algn="just">
              <a:buNone/>
            </a:pPr>
            <a:r>
              <a:rPr lang="en-US" altLang="pt-BR" sz="3658" dirty="0">
                <a:latin typeface="Calibri" panose="020F0502020204030204" pitchFamily="34" charset="0"/>
                <a:ea typeface="Malgun Gothic" panose="020B0503020000020004" pitchFamily="34" charset="-127"/>
                <a:cs typeface="Calibri" panose="020F0502020204030204" pitchFamily="34" charset="0"/>
              </a:rPr>
              <a:t>From all 2,000 species known of rodents distributed around the world, 125 are classified as a plague and 3 species represent a great importance in Brazil: </a:t>
            </a:r>
            <a:r>
              <a:rPr lang="en-US" altLang="pt-BR" sz="3658" i="1" dirty="0">
                <a:latin typeface="Calibri" panose="020F0502020204030204" pitchFamily="34" charset="0"/>
                <a:ea typeface="Malgun Gothic" panose="020B0503020000020004" pitchFamily="34" charset="-127"/>
                <a:cs typeface="Calibri" panose="020F0502020204030204" pitchFamily="34" charset="0"/>
              </a:rPr>
              <a:t>Mus musculus </a:t>
            </a:r>
            <a:r>
              <a:rPr lang="en-US" altLang="pt-BR" sz="3658" dirty="0">
                <a:latin typeface="Calibri" panose="020F0502020204030204" pitchFamily="34" charset="0"/>
                <a:ea typeface="Malgun Gothic" panose="020B0503020000020004" pitchFamily="34" charset="-127"/>
                <a:cs typeface="Calibri" panose="020F0502020204030204" pitchFamily="34" charset="0"/>
              </a:rPr>
              <a:t>(mice),</a:t>
            </a:r>
            <a:r>
              <a:rPr lang="en-US" altLang="pt-BR" sz="3658" i="1" dirty="0">
                <a:latin typeface="Calibri" panose="020F0502020204030204" pitchFamily="34" charset="0"/>
                <a:ea typeface="Malgun Gothic" panose="020B0503020000020004" pitchFamily="34" charset="-127"/>
                <a:cs typeface="Calibri" panose="020F0502020204030204" pitchFamily="34" charset="0"/>
              </a:rPr>
              <a:t> Rattus norvegicus </a:t>
            </a:r>
            <a:r>
              <a:rPr lang="en-US" altLang="pt-BR" sz="3658" dirty="0">
                <a:latin typeface="Calibri" panose="020F0502020204030204" pitchFamily="34" charset="0"/>
                <a:ea typeface="Malgun Gothic" panose="020B0503020000020004" pitchFamily="34" charset="-127"/>
                <a:cs typeface="Calibri" panose="020F0502020204030204" pitchFamily="34" charset="0"/>
              </a:rPr>
              <a:t>(</a:t>
            </a:r>
            <a:r>
              <a:rPr lang="en-US" altLang="pt-BR" sz="3658" dirty="0" err="1">
                <a:latin typeface="Calibri" panose="020F0502020204030204" pitchFamily="34" charset="0"/>
                <a:ea typeface="Malgun Gothic" panose="020B0503020000020004" pitchFamily="34" charset="-127"/>
                <a:cs typeface="Calibri" panose="020F0502020204030204" pitchFamily="34" charset="0"/>
              </a:rPr>
              <a:t>norway</a:t>
            </a:r>
            <a:r>
              <a:rPr lang="en-US" altLang="pt-BR" sz="3658" dirty="0">
                <a:latin typeface="Calibri" panose="020F0502020204030204" pitchFamily="34" charset="0"/>
                <a:ea typeface="Malgun Gothic" panose="020B0503020000020004" pitchFamily="34" charset="-127"/>
                <a:cs typeface="Calibri" panose="020F0502020204030204" pitchFamily="34" charset="0"/>
              </a:rPr>
              <a:t> rat) and</a:t>
            </a:r>
            <a:r>
              <a:rPr lang="en-US" altLang="pt-BR" sz="3658" i="1" dirty="0">
                <a:latin typeface="Calibri" panose="020F0502020204030204" pitchFamily="34" charset="0"/>
                <a:ea typeface="Malgun Gothic" panose="020B0503020000020004" pitchFamily="34" charset="-127"/>
                <a:cs typeface="Calibri" panose="020F0502020204030204" pitchFamily="34" charset="0"/>
              </a:rPr>
              <a:t> Rattus </a:t>
            </a:r>
            <a:r>
              <a:rPr lang="en-US" altLang="pt-BR" sz="3658" i="1" dirty="0" err="1">
                <a:latin typeface="Calibri" panose="020F0502020204030204" pitchFamily="34" charset="0"/>
                <a:ea typeface="Malgun Gothic" panose="020B0503020000020004" pitchFamily="34" charset="-127"/>
                <a:cs typeface="Calibri" panose="020F0502020204030204" pitchFamily="34" charset="0"/>
              </a:rPr>
              <a:t>rattus</a:t>
            </a:r>
            <a:r>
              <a:rPr lang="en-US" altLang="pt-BR" sz="3658" dirty="0">
                <a:latin typeface="Calibri" panose="020F0502020204030204" pitchFamily="34" charset="0"/>
                <a:ea typeface="Malgun Gothic" panose="020B0503020000020004" pitchFamily="34" charset="-127"/>
                <a:cs typeface="Calibri" panose="020F0502020204030204" pitchFamily="34" charset="0"/>
              </a:rPr>
              <a:t> (roof rat) (POTENZA, 2011). Although these species are frequently found in urban areas, they also occur </a:t>
            </a:r>
            <a:r>
              <a:rPr lang="en-GB" altLang="pt-BR" sz="3658" dirty="0">
                <a:latin typeface="Calibri" panose="020F0502020204030204" pitchFamily="34" charset="0"/>
                <a:ea typeface="Malgun Gothic" panose="020B0503020000020004" pitchFamily="34" charset="-127"/>
                <a:cs typeface="Calibri" panose="020F0502020204030204" pitchFamily="34" charset="0"/>
              </a:rPr>
              <a:t>on farm areas, where poultry are bred. It is essential to use appropriate protocols as well as appropriate products to control this kind of menace that may compromise biosecurity protocols and also lead to animal stress and loss of productivity. </a:t>
            </a:r>
            <a:endParaRPr lang="pt-BR" altLang="pt-BR" sz="3658" dirty="0">
              <a:latin typeface="Calibri" panose="020F0502020204030204" pitchFamily="34" charset="0"/>
              <a:ea typeface="Malgun Gothic" panose="020B0503020000020004" pitchFamily="34" charset="-127"/>
              <a:cs typeface="Calibri" panose="020F0502020204030204" pitchFamily="34" charset="0"/>
            </a:endParaRPr>
          </a:p>
        </p:txBody>
      </p:sp>
      <p:sp>
        <p:nvSpPr>
          <p:cNvPr id="5" name="Title 1"/>
          <p:cNvSpPr txBox="1">
            <a:spLocks/>
          </p:cNvSpPr>
          <p:nvPr/>
        </p:nvSpPr>
        <p:spPr bwMode="auto">
          <a:xfrm>
            <a:off x="6499527" y="4521700"/>
            <a:ext cx="29566582" cy="2446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5970" tIns="37985" rIns="75970" bIns="37985" numCol="1" anchor="ctr"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pPr algn="ctr" eaLnBrk="1" hangingPunct="1">
              <a:buNone/>
              <a:defRPr/>
            </a:pPr>
            <a:r>
              <a:rPr lang="pt-BR" sz="3990" b="1" dirty="0">
                <a:latin typeface="Calibri" panose="020F0502020204030204" pitchFamily="34" charset="0"/>
                <a:cs typeface="Calibri" panose="020F0502020204030204" pitchFamily="34" charset="0"/>
              </a:rPr>
              <a:t>FRANCISCO J. ZORZENON</a:t>
            </a:r>
            <a:r>
              <a:rPr lang="pt-BR" sz="3990" b="1" baseline="30000" dirty="0">
                <a:latin typeface="Calibri" panose="020F0502020204030204" pitchFamily="34" charset="0"/>
                <a:cs typeface="Calibri" panose="020F0502020204030204" pitchFamily="34" charset="0"/>
              </a:rPr>
              <a:t>1</a:t>
            </a:r>
            <a:r>
              <a:rPr lang="pt-BR" sz="3990" b="1" dirty="0">
                <a:latin typeface="Calibri" panose="020F0502020204030204" pitchFamily="34" charset="0"/>
                <a:cs typeface="Calibri" panose="020F0502020204030204" pitchFamily="34" charset="0"/>
              </a:rPr>
              <a:t>, MARIA F. DOS SANTOS MENEGUETTI</a:t>
            </a:r>
            <a:r>
              <a:rPr lang="pt-BR" sz="3990" b="1" baseline="30000" dirty="0">
                <a:latin typeface="Calibri" panose="020F0502020204030204" pitchFamily="34" charset="0"/>
                <a:cs typeface="Calibri" panose="020F0502020204030204" pitchFamily="34" charset="0"/>
              </a:rPr>
              <a:t>2</a:t>
            </a:r>
            <a:r>
              <a:rPr lang="pt-BR" sz="3990" b="1" dirty="0">
                <a:latin typeface="Calibri" panose="020F0502020204030204" pitchFamily="34" charset="0"/>
                <a:cs typeface="Calibri" panose="020F0502020204030204" pitchFamily="34" charset="0"/>
              </a:rPr>
              <a:t>, WASHINGTON L. B. FERREIRA</a:t>
            </a:r>
            <a:r>
              <a:rPr lang="pt-BR" sz="3990" b="1" baseline="30000" dirty="0">
                <a:latin typeface="Calibri" panose="020F0502020204030204" pitchFamily="34" charset="0"/>
                <a:cs typeface="Calibri" panose="020F0502020204030204" pitchFamily="34" charset="0"/>
              </a:rPr>
              <a:t>3</a:t>
            </a:r>
            <a:r>
              <a:rPr lang="pt-BR" sz="3990" b="1" dirty="0">
                <a:latin typeface="Calibri" panose="020F0502020204030204" pitchFamily="34" charset="0"/>
                <a:cs typeface="Calibri" panose="020F0502020204030204" pitchFamily="34" charset="0"/>
              </a:rPr>
              <a:t>, </a:t>
            </a:r>
          </a:p>
          <a:p>
            <a:pPr algn="ctr" eaLnBrk="1" hangingPunct="1">
              <a:buNone/>
              <a:defRPr/>
            </a:pPr>
            <a:r>
              <a:rPr lang="pt-BR" sz="3990" b="1" dirty="0">
                <a:latin typeface="Calibri" panose="020F0502020204030204" pitchFamily="34" charset="0"/>
                <a:cs typeface="Calibri" panose="020F0502020204030204" pitchFamily="34" charset="0"/>
              </a:rPr>
              <a:t>GUILHERME STAGNI</a:t>
            </a:r>
            <a:r>
              <a:rPr lang="pt-BR" sz="3990" b="1" baseline="30000" dirty="0">
                <a:latin typeface="Calibri" panose="020F0502020204030204" pitchFamily="34" charset="0"/>
                <a:cs typeface="Calibri" panose="020F0502020204030204" pitchFamily="34" charset="0"/>
              </a:rPr>
              <a:t>3</a:t>
            </a:r>
            <a:r>
              <a:rPr lang="pt-BR" sz="3990" b="1" dirty="0">
                <a:latin typeface="Calibri" panose="020F0502020204030204" pitchFamily="34" charset="0"/>
                <a:cs typeface="Calibri" panose="020F0502020204030204" pitchFamily="34" charset="0"/>
              </a:rPr>
              <a:t> AND MARCOS POTENZA</a:t>
            </a:r>
            <a:r>
              <a:rPr lang="pt-BR" sz="3990" b="1" baseline="30000" dirty="0">
                <a:latin typeface="Calibri" panose="020F0502020204030204" pitchFamily="34" charset="0"/>
                <a:cs typeface="Calibri" panose="020F0502020204030204" pitchFamily="34" charset="0"/>
              </a:rPr>
              <a:t>1</a:t>
            </a:r>
            <a:r>
              <a:rPr lang="pt-BR" sz="3990" b="1" dirty="0">
                <a:latin typeface="Calibri" panose="020F0502020204030204" pitchFamily="34" charset="0"/>
                <a:cs typeface="Calibri" panose="020F0502020204030204" pitchFamily="34" charset="0"/>
              </a:rPr>
              <a:t> </a:t>
            </a:r>
          </a:p>
          <a:p>
            <a:pPr algn="ctr" eaLnBrk="1" hangingPunct="1">
              <a:defRPr/>
            </a:pPr>
            <a:endParaRPr lang="pt-BR" sz="3990" b="1" dirty="0">
              <a:latin typeface="Calibri" panose="020F0502020204030204" pitchFamily="34" charset="0"/>
              <a:cs typeface="Calibri" panose="020F0502020204030204" pitchFamily="34" charset="0"/>
            </a:endParaRPr>
          </a:p>
          <a:p>
            <a:pPr algn="ctr" eaLnBrk="1" hangingPunct="1">
              <a:buNone/>
              <a:defRPr/>
            </a:pPr>
            <a:r>
              <a:rPr lang="pt-BR" sz="3990" b="1" baseline="30000" dirty="0">
                <a:latin typeface="Calibri" panose="020F0502020204030204" pitchFamily="34" charset="0"/>
                <a:cs typeface="Calibri" panose="020F0502020204030204" pitchFamily="34" charset="0"/>
              </a:rPr>
              <a:t>1</a:t>
            </a:r>
            <a:r>
              <a:rPr lang="pt-BR" sz="3990" b="1" dirty="0">
                <a:latin typeface="Calibri" panose="020F0502020204030204" pitchFamily="34" charset="0"/>
                <a:cs typeface="Calibri" panose="020F0502020204030204" pitchFamily="34" charset="0"/>
              </a:rPr>
              <a:t>Av. Cons. Rodrigues Alves, 1252, São Paulo/SP, 04014 002, </a:t>
            </a:r>
            <a:r>
              <a:rPr lang="pt-BR" sz="3990" b="1" dirty="0" err="1">
                <a:latin typeface="Calibri" panose="020F0502020204030204" pitchFamily="34" charset="0"/>
                <a:cs typeface="Calibri" panose="020F0502020204030204" pitchFamily="34" charset="0"/>
              </a:rPr>
              <a:t>Brazil</a:t>
            </a:r>
            <a:r>
              <a:rPr lang="pt-BR" sz="3990" b="1" dirty="0">
                <a:latin typeface="Calibri" panose="020F0502020204030204" pitchFamily="34" charset="0"/>
                <a:cs typeface="Calibri" panose="020F0502020204030204" pitchFamily="34" charset="0"/>
              </a:rPr>
              <a:t>/ Instituto Biológico/APTA  </a:t>
            </a:r>
          </a:p>
          <a:p>
            <a:pPr algn="ctr" eaLnBrk="1" hangingPunct="1">
              <a:buNone/>
              <a:defRPr/>
            </a:pPr>
            <a:r>
              <a:rPr lang="pt-BR" sz="3990" b="1" dirty="0">
                <a:latin typeface="Calibri" panose="020F0502020204030204" pitchFamily="34" charset="0"/>
                <a:cs typeface="Calibri" panose="020F0502020204030204" pitchFamily="34" charset="0"/>
              </a:rPr>
              <a:t>E-mail: francisco.zorzenon@sp.gov.br</a:t>
            </a:r>
          </a:p>
          <a:p>
            <a:pPr algn="ctr" eaLnBrk="1" hangingPunct="1">
              <a:buNone/>
              <a:defRPr/>
            </a:pPr>
            <a:r>
              <a:rPr lang="pt-BR" sz="3990" b="1" baseline="30000" dirty="0">
                <a:latin typeface="Calibri" panose="020F0502020204030204" pitchFamily="34" charset="0"/>
                <a:cs typeface="Calibri" panose="020F0502020204030204" pitchFamily="34" charset="0"/>
              </a:rPr>
              <a:t>2</a:t>
            </a:r>
            <a:r>
              <a:rPr lang="pt-BR" sz="3990" b="1" dirty="0">
                <a:latin typeface="Calibri" panose="020F0502020204030204" pitchFamily="34" charset="0"/>
                <a:cs typeface="Calibri" panose="020F0502020204030204" pitchFamily="34" charset="0"/>
              </a:rPr>
              <a:t>Al. Diamantina, 35, Fundos, </a:t>
            </a:r>
            <a:r>
              <a:rPr lang="pt-BR" sz="3990" b="1" dirty="0" err="1">
                <a:latin typeface="Calibri" panose="020F0502020204030204" pitchFamily="34" charset="0"/>
                <a:cs typeface="Calibri" panose="020F0502020204030204" pitchFamily="34" charset="0"/>
              </a:rPr>
              <a:t>Jd</a:t>
            </a:r>
            <a:r>
              <a:rPr lang="pt-BR" sz="3990" b="1" dirty="0">
                <a:latin typeface="Calibri" panose="020F0502020204030204" pitchFamily="34" charset="0"/>
                <a:cs typeface="Calibri" panose="020F0502020204030204" pitchFamily="34" charset="0"/>
              </a:rPr>
              <a:t> Esmeralda, Bastos, SP, CEP 17690-000, </a:t>
            </a:r>
            <a:r>
              <a:rPr lang="pt-BR" sz="3990" b="1" dirty="0" err="1">
                <a:latin typeface="Calibri" panose="020F0502020204030204" pitchFamily="34" charset="0"/>
                <a:cs typeface="Calibri" panose="020F0502020204030204" pitchFamily="34" charset="0"/>
              </a:rPr>
              <a:t>Brazil</a:t>
            </a:r>
            <a:r>
              <a:rPr lang="pt-BR" sz="3990" b="1" dirty="0">
                <a:latin typeface="Calibri" panose="020F0502020204030204" pitchFamily="34" charset="0"/>
                <a:cs typeface="Calibri" panose="020F0502020204030204" pitchFamily="34" charset="0"/>
              </a:rPr>
              <a:t>/ </a:t>
            </a:r>
            <a:r>
              <a:rPr lang="pt-BR" sz="3990" b="1" dirty="0" err="1">
                <a:latin typeface="Calibri" panose="020F0502020204030204" pitchFamily="34" charset="0"/>
                <a:cs typeface="Calibri" panose="020F0502020204030204" pitchFamily="34" charset="0"/>
              </a:rPr>
              <a:t>Meneguetti</a:t>
            </a:r>
            <a:r>
              <a:rPr lang="pt-BR" sz="3990" b="1" dirty="0">
                <a:latin typeface="Calibri" panose="020F0502020204030204" pitchFamily="34" charset="0"/>
                <a:cs typeface="Calibri" panose="020F0502020204030204" pitchFamily="34" charset="0"/>
              </a:rPr>
              <a:t>, Pest Control </a:t>
            </a:r>
            <a:r>
              <a:rPr lang="pt-BR" sz="3990" b="1" dirty="0" err="1">
                <a:latin typeface="Calibri" panose="020F0502020204030204" pitchFamily="34" charset="0"/>
                <a:cs typeface="Calibri" panose="020F0502020204030204" pitchFamily="34" charset="0"/>
              </a:rPr>
              <a:t>Operation</a:t>
            </a:r>
            <a:endParaRPr lang="pt-BR" sz="3990" b="1" dirty="0">
              <a:latin typeface="Calibri" panose="020F0502020204030204" pitchFamily="34" charset="0"/>
              <a:cs typeface="Calibri" panose="020F0502020204030204" pitchFamily="34" charset="0"/>
            </a:endParaRPr>
          </a:p>
          <a:p>
            <a:pPr algn="ctr" eaLnBrk="1" hangingPunct="1">
              <a:buNone/>
              <a:defRPr/>
            </a:pPr>
            <a:r>
              <a:rPr lang="pt-BR" sz="3990" b="1" baseline="30000" dirty="0">
                <a:latin typeface="Calibri" panose="020F0502020204030204" pitchFamily="34" charset="0"/>
                <a:cs typeface="Calibri" panose="020F0502020204030204" pitchFamily="34" charset="0"/>
              </a:rPr>
              <a:t>3</a:t>
            </a:r>
            <a:r>
              <a:rPr lang="pt-BR" sz="3990" b="1" dirty="0">
                <a:latin typeface="Calibri" panose="020F0502020204030204" pitchFamily="34" charset="0"/>
                <a:cs typeface="Calibri" panose="020F0502020204030204" pitchFamily="34" charset="0"/>
              </a:rPr>
              <a:t>Av. Nações Unidas, 17007 13ºandar São Paulo/SP 04730-300, </a:t>
            </a:r>
            <a:r>
              <a:rPr lang="pt-BR" sz="3990" b="1" dirty="0" err="1">
                <a:latin typeface="Calibri" panose="020F0502020204030204" pitchFamily="34" charset="0"/>
                <a:cs typeface="Calibri" panose="020F0502020204030204" pitchFamily="34" charset="0"/>
              </a:rPr>
              <a:t>Brazil</a:t>
            </a:r>
            <a:r>
              <a:rPr lang="pt-BR" sz="3990" b="1" dirty="0">
                <a:latin typeface="Calibri" panose="020F0502020204030204" pitchFamily="34" charset="0"/>
                <a:cs typeface="Calibri" panose="020F0502020204030204" pitchFamily="34" charset="0"/>
              </a:rPr>
              <a:t>/ Syngenta Professional </a:t>
            </a:r>
            <a:r>
              <a:rPr lang="pt-BR" sz="3990" b="1" dirty="0" err="1">
                <a:latin typeface="Calibri" panose="020F0502020204030204" pitchFamily="34" charset="0"/>
                <a:cs typeface="Calibri" panose="020F0502020204030204" pitchFamily="34" charset="0"/>
              </a:rPr>
              <a:t>Solutions</a:t>
            </a:r>
            <a:r>
              <a:rPr lang="pt-BR" sz="3990" b="1" dirty="0">
                <a:latin typeface="Calibri" panose="020F0502020204030204" pitchFamily="34" charset="0"/>
                <a:cs typeface="Calibri" panose="020F0502020204030204" pitchFamily="34" charset="0"/>
              </a:rPr>
              <a:t> LATAM </a:t>
            </a:r>
          </a:p>
        </p:txBody>
      </p:sp>
      <p:sp>
        <p:nvSpPr>
          <p:cNvPr id="8" name="Content Placeholder 2"/>
          <p:cNvSpPr txBox="1">
            <a:spLocks/>
          </p:cNvSpPr>
          <p:nvPr/>
        </p:nvSpPr>
        <p:spPr>
          <a:xfrm>
            <a:off x="1261214" y="26361514"/>
            <a:ext cx="40124968" cy="2570412"/>
          </a:xfrm>
          <a:prstGeom prst="rect">
            <a:avLst/>
          </a:prstGeom>
        </p:spPr>
        <p:style>
          <a:lnRef idx="1">
            <a:schemeClr val="accent3"/>
          </a:lnRef>
          <a:fillRef idx="2">
            <a:schemeClr val="accent3"/>
          </a:fillRef>
          <a:effectRef idx="1">
            <a:schemeClr val="accent3"/>
          </a:effectRef>
          <a:fontRef idx="minor">
            <a:schemeClr val="dk1"/>
          </a:fontRef>
        </p:style>
        <p:txBody>
          <a:bodyPr lIns="299252" rIns="299252"/>
          <a:lstStyle>
            <a:lvl1pPr marL="339725" indent="-339725" algn="l" rtl="0" eaLnBrk="1" fontAlgn="base" hangingPunct="1">
              <a:spcBef>
                <a:spcPct val="20000"/>
              </a:spcBef>
              <a:spcAft>
                <a:spcPct val="0"/>
              </a:spcAft>
              <a:buChar char="•"/>
              <a:defRPr sz="3300">
                <a:solidFill>
                  <a:schemeClr val="dk1"/>
                </a:solidFill>
                <a:latin typeface="+mn-lt"/>
                <a:ea typeface="+mn-ea"/>
                <a:cs typeface="+mn-cs"/>
              </a:defRPr>
            </a:lvl1pPr>
            <a:lvl2pPr marL="739775" indent="-287338" algn="l" rtl="0" eaLnBrk="1" fontAlgn="base" hangingPunct="1">
              <a:spcBef>
                <a:spcPct val="20000"/>
              </a:spcBef>
              <a:spcAft>
                <a:spcPct val="0"/>
              </a:spcAft>
              <a:buChar char="–"/>
              <a:defRPr sz="2700">
                <a:solidFill>
                  <a:schemeClr val="dk1"/>
                </a:solidFill>
                <a:latin typeface="+mn-lt"/>
                <a:ea typeface="+mn-ea"/>
                <a:cs typeface="+mn-cs"/>
              </a:defRPr>
            </a:lvl2pPr>
            <a:lvl3pPr marL="1141413" indent="-227013" algn="l" rtl="0" eaLnBrk="1" fontAlgn="base" hangingPunct="1">
              <a:spcBef>
                <a:spcPct val="20000"/>
              </a:spcBef>
              <a:spcAft>
                <a:spcPct val="0"/>
              </a:spcAft>
              <a:buChar char="•"/>
              <a:defRPr sz="2200">
                <a:solidFill>
                  <a:schemeClr val="dk1"/>
                </a:solidFill>
                <a:latin typeface="+mn-lt"/>
                <a:ea typeface="+mn-ea"/>
                <a:cs typeface="+mn-cs"/>
              </a:defRPr>
            </a:lvl3pPr>
            <a:lvl4pPr marL="1601788" indent="-234950" algn="l" rtl="0" eaLnBrk="1" fontAlgn="base" hangingPunct="1">
              <a:spcBef>
                <a:spcPct val="20000"/>
              </a:spcBef>
              <a:spcAft>
                <a:spcPct val="0"/>
              </a:spcAft>
              <a:buChar char="–"/>
              <a:defRPr sz="2200">
                <a:solidFill>
                  <a:schemeClr val="dk1"/>
                </a:solidFill>
                <a:latin typeface="+mn-lt"/>
                <a:ea typeface="+mn-ea"/>
                <a:cs typeface="+mn-cs"/>
              </a:defRPr>
            </a:lvl4pPr>
            <a:lvl5pPr marL="2055813" indent="-227013" algn="l" rtl="0" eaLnBrk="1" fontAlgn="base" hangingPunct="1">
              <a:spcBef>
                <a:spcPct val="20000"/>
              </a:spcBef>
              <a:spcAft>
                <a:spcPct val="0"/>
              </a:spcAft>
              <a:buChar char="»"/>
              <a:defRPr sz="2200">
                <a:solidFill>
                  <a:schemeClr val="dk1"/>
                </a:solidFill>
                <a:latin typeface="+mn-lt"/>
                <a:ea typeface="+mn-ea"/>
                <a:cs typeface="+mn-cs"/>
              </a:defRPr>
            </a:lvl5pPr>
            <a:lvl6pPr marL="2513013" indent="-227013" algn="l" rtl="0" eaLnBrk="1" fontAlgn="base" hangingPunct="1">
              <a:spcBef>
                <a:spcPct val="20000"/>
              </a:spcBef>
              <a:spcAft>
                <a:spcPct val="0"/>
              </a:spcAft>
              <a:buChar char="»"/>
              <a:defRPr sz="2200">
                <a:solidFill>
                  <a:schemeClr val="dk1"/>
                </a:solidFill>
                <a:latin typeface="+mn-lt"/>
                <a:ea typeface="+mn-ea"/>
                <a:cs typeface="+mn-cs"/>
              </a:defRPr>
            </a:lvl6pPr>
            <a:lvl7pPr marL="2970213" indent="-227013" algn="l" rtl="0" eaLnBrk="1" fontAlgn="base" hangingPunct="1">
              <a:spcBef>
                <a:spcPct val="20000"/>
              </a:spcBef>
              <a:spcAft>
                <a:spcPct val="0"/>
              </a:spcAft>
              <a:buChar char="»"/>
              <a:defRPr sz="2200">
                <a:solidFill>
                  <a:schemeClr val="dk1"/>
                </a:solidFill>
                <a:latin typeface="+mn-lt"/>
                <a:ea typeface="+mn-ea"/>
                <a:cs typeface="+mn-cs"/>
              </a:defRPr>
            </a:lvl7pPr>
            <a:lvl8pPr marL="3427413" indent="-227013" algn="l" rtl="0" eaLnBrk="1" fontAlgn="base" hangingPunct="1">
              <a:spcBef>
                <a:spcPct val="20000"/>
              </a:spcBef>
              <a:spcAft>
                <a:spcPct val="0"/>
              </a:spcAft>
              <a:buChar char="»"/>
              <a:defRPr sz="2200">
                <a:solidFill>
                  <a:schemeClr val="dk1"/>
                </a:solidFill>
                <a:latin typeface="+mn-lt"/>
                <a:ea typeface="+mn-ea"/>
                <a:cs typeface="+mn-cs"/>
              </a:defRPr>
            </a:lvl8pPr>
            <a:lvl9pPr marL="3884613" indent="-227013" algn="l" rtl="0" eaLnBrk="1" fontAlgn="base" hangingPunct="1">
              <a:spcBef>
                <a:spcPct val="20000"/>
              </a:spcBef>
              <a:spcAft>
                <a:spcPct val="0"/>
              </a:spcAft>
              <a:buChar char="»"/>
              <a:defRPr sz="2200">
                <a:solidFill>
                  <a:schemeClr val="dk1"/>
                </a:solidFill>
                <a:latin typeface="+mn-lt"/>
                <a:ea typeface="+mn-ea"/>
                <a:cs typeface="+mn-cs"/>
              </a:defRPr>
            </a:lvl9pPr>
          </a:lstStyle>
          <a:p>
            <a:pPr marL="0" indent="0">
              <a:buNone/>
            </a:pPr>
            <a:r>
              <a:rPr lang="en-GB" sz="3658" b="1" kern="0" dirty="0">
                <a:latin typeface="Calibri" panose="020F0502020204030204" pitchFamily="34" charset="0"/>
                <a:cs typeface="Calibri" panose="020F0502020204030204" pitchFamily="34" charset="0"/>
              </a:rPr>
              <a:t>References and cited literature </a:t>
            </a:r>
          </a:p>
          <a:p>
            <a:pPr marL="0" indent="0">
              <a:buNone/>
            </a:pPr>
            <a:endParaRPr lang="en-GB" sz="3658" b="1" kern="0" dirty="0">
              <a:latin typeface="Calibri" panose="020F0502020204030204" pitchFamily="34" charset="0"/>
              <a:cs typeface="Calibri" panose="020F0502020204030204" pitchFamily="34" charset="0"/>
            </a:endParaRPr>
          </a:p>
          <a:p>
            <a:pPr marL="0" indent="0">
              <a:buNone/>
            </a:pPr>
            <a:r>
              <a:rPr lang="pt-BR" sz="2993" dirty="0">
                <a:latin typeface="Calibri" panose="020F0502020204030204" pitchFamily="34" charset="0"/>
                <a:cs typeface="Calibri" panose="020F0502020204030204" pitchFamily="34" charset="0"/>
              </a:rPr>
              <a:t>POTENZA, M. R. </a:t>
            </a:r>
            <a:r>
              <a:rPr lang="pt-BR" sz="2993" dirty="0" err="1">
                <a:latin typeface="Calibri" panose="020F0502020204030204" pitchFamily="34" charset="0"/>
                <a:cs typeface="Calibri" panose="020F0502020204030204" pitchFamily="34" charset="0"/>
              </a:rPr>
              <a:t>Rodents</a:t>
            </a:r>
            <a:r>
              <a:rPr lang="pt-BR" sz="2993" dirty="0">
                <a:latin typeface="Calibri" panose="020F0502020204030204" pitchFamily="34" charset="0"/>
                <a:cs typeface="Calibri" panose="020F0502020204030204" pitchFamily="34" charset="0"/>
              </a:rPr>
              <a:t> in </a:t>
            </a:r>
            <a:r>
              <a:rPr lang="pt-BR" sz="2993" dirty="0" err="1">
                <a:latin typeface="Calibri" panose="020F0502020204030204" pitchFamily="34" charset="0"/>
                <a:cs typeface="Calibri" panose="020F0502020204030204" pitchFamily="34" charset="0"/>
              </a:rPr>
              <a:t>Historic</a:t>
            </a:r>
            <a:r>
              <a:rPr lang="pt-BR" sz="2993" dirty="0">
                <a:latin typeface="Calibri" panose="020F0502020204030204" pitchFamily="34" charset="0"/>
                <a:cs typeface="Calibri" panose="020F0502020204030204" pitchFamily="34" charset="0"/>
              </a:rPr>
              <a:t> </a:t>
            </a:r>
            <a:r>
              <a:rPr lang="pt-BR" sz="2993" dirty="0" err="1">
                <a:latin typeface="Calibri" panose="020F0502020204030204" pitchFamily="34" charset="0"/>
                <a:cs typeface="Calibri" panose="020F0502020204030204" pitchFamily="34" charset="0"/>
              </a:rPr>
              <a:t>Buildings</a:t>
            </a:r>
            <a:r>
              <a:rPr lang="pt-BR" sz="2993" dirty="0">
                <a:latin typeface="Calibri" panose="020F0502020204030204" pitchFamily="34" charset="0"/>
                <a:cs typeface="Calibri" panose="020F0502020204030204" pitchFamily="34" charset="0"/>
              </a:rPr>
              <a:t>. </a:t>
            </a:r>
            <a:r>
              <a:rPr lang="pt-BR" sz="2993" b="1" dirty="0">
                <a:latin typeface="Calibri" panose="020F0502020204030204" pitchFamily="34" charset="0"/>
                <a:cs typeface="Calibri" panose="020F0502020204030204" pitchFamily="34" charset="0"/>
              </a:rPr>
              <a:t>Biológico</a:t>
            </a:r>
            <a:r>
              <a:rPr lang="pt-BR" sz="2993" dirty="0">
                <a:latin typeface="Calibri" panose="020F0502020204030204" pitchFamily="34" charset="0"/>
                <a:cs typeface="Calibri" panose="020F0502020204030204" pitchFamily="34" charset="0"/>
              </a:rPr>
              <a:t>, São Paulo, v. 73, n. 2, p. 69-70, 2011.</a:t>
            </a:r>
            <a:endParaRPr lang="en-GB" sz="3990" kern="0" dirty="0">
              <a:solidFill>
                <a:srgbClr val="FFC000"/>
              </a:solidFill>
              <a:latin typeface="Calibri" panose="020F0502020204030204" pitchFamily="34" charset="0"/>
              <a:cs typeface="Calibri" panose="020F0502020204030204" pitchFamily="34" charset="0"/>
            </a:endParaRPr>
          </a:p>
        </p:txBody>
      </p:sp>
      <p:sp>
        <p:nvSpPr>
          <p:cNvPr id="9" name="Content Placeholder 2"/>
          <p:cNvSpPr txBox="1">
            <a:spLocks/>
          </p:cNvSpPr>
          <p:nvPr/>
        </p:nvSpPr>
        <p:spPr>
          <a:xfrm>
            <a:off x="9779952" y="8655278"/>
            <a:ext cx="23164696" cy="5902138"/>
          </a:xfrm>
          <a:prstGeom prst="rect">
            <a:avLst/>
          </a:prstGeom>
        </p:spPr>
        <p:style>
          <a:lnRef idx="1">
            <a:schemeClr val="accent3"/>
          </a:lnRef>
          <a:fillRef idx="2">
            <a:schemeClr val="accent3"/>
          </a:fillRef>
          <a:effectRef idx="1">
            <a:schemeClr val="accent3"/>
          </a:effectRef>
          <a:fontRef idx="minor">
            <a:schemeClr val="dk1"/>
          </a:fontRef>
        </p:style>
        <p:txBody>
          <a:bodyPr lIns="299252" rIns="299252"/>
          <a:lstStyle>
            <a:lvl1pPr marL="339725" indent="-339725" algn="l" rtl="0" eaLnBrk="1" fontAlgn="base" hangingPunct="1">
              <a:spcBef>
                <a:spcPct val="20000"/>
              </a:spcBef>
              <a:spcAft>
                <a:spcPct val="0"/>
              </a:spcAft>
              <a:buChar char="•"/>
              <a:defRPr sz="3300">
                <a:solidFill>
                  <a:schemeClr val="dk1"/>
                </a:solidFill>
                <a:latin typeface="+mn-lt"/>
                <a:ea typeface="+mn-ea"/>
                <a:cs typeface="+mn-cs"/>
              </a:defRPr>
            </a:lvl1pPr>
            <a:lvl2pPr marL="739775" indent="-287338" algn="l" rtl="0" eaLnBrk="1" fontAlgn="base" hangingPunct="1">
              <a:spcBef>
                <a:spcPct val="20000"/>
              </a:spcBef>
              <a:spcAft>
                <a:spcPct val="0"/>
              </a:spcAft>
              <a:buChar char="–"/>
              <a:defRPr sz="2700">
                <a:solidFill>
                  <a:schemeClr val="dk1"/>
                </a:solidFill>
                <a:latin typeface="+mn-lt"/>
                <a:ea typeface="+mn-ea"/>
                <a:cs typeface="+mn-cs"/>
              </a:defRPr>
            </a:lvl2pPr>
            <a:lvl3pPr marL="1141413" indent="-227013" algn="l" rtl="0" eaLnBrk="1" fontAlgn="base" hangingPunct="1">
              <a:spcBef>
                <a:spcPct val="20000"/>
              </a:spcBef>
              <a:spcAft>
                <a:spcPct val="0"/>
              </a:spcAft>
              <a:buChar char="•"/>
              <a:defRPr sz="2200">
                <a:solidFill>
                  <a:schemeClr val="dk1"/>
                </a:solidFill>
                <a:latin typeface="+mn-lt"/>
                <a:ea typeface="+mn-ea"/>
                <a:cs typeface="+mn-cs"/>
              </a:defRPr>
            </a:lvl3pPr>
            <a:lvl4pPr marL="1601788" indent="-234950" algn="l" rtl="0" eaLnBrk="1" fontAlgn="base" hangingPunct="1">
              <a:spcBef>
                <a:spcPct val="20000"/>
              </a:spcBef>
              <a:spcAft>
                <a:spcPct val="0"/>
              </a:spcAft>
              <a:buChar char="–"/>
              <a:defRPr sz="2200">
                <a:solidFill>
                  <a:schemeClr val="dk1"/>
                </a:solidFill>
                <a:latin typeface="+mn-lt"/>
                <a:ea typeface="+mn-ea"/>
                <a:cs typeface="+mn-cs"/>
              </a:defRPr>
            </a:lvl4pPr>
            <a:lvl5pPr marL="2055813" indent="-227013" algn="l" rtl="0" eaLnBrk="1" fontAlgn="base" hangingPunct="1">
              <a:spcBef>
                <a:spcPct val="20000"/>
              </a:spcBef>
              <a:spcAft>
                <a:spcPct val="0"/>
              </a:spcAft>
              <a:buChar char="»"/>
              <a:defRPr sz="2200">
                <a:solidFill>
                  <a:schemeClr val="dk1"/>
                </a:solidFill>
                <a:latin typeface="+mn-lt"/>
                <a:ea typeface="+mn-ea"/>
                <a:cs typeface="+mn-cs"/>
              </a:defRPr>
            </a:lvl5pPr>
            <a:lvl6pPr marL="2513013" indent="-227013" algn="l" rtl="0" eaLnBrk="1" fontAlgn="base" hangingPunct="1">
              <a:spcBef>
                <a:spcPct val="20000"/>
              </a:spcBef>
              <a:spcAft>
                <a:spcPct val="0"/>
              </a:spcAft>
              <a:buChar char="»"/>
              <a:defRPr sz="2200">
                <a:solidFill>
                  <a:schemeClr val="dk1"/>
                </a:solidFill>
                <a:latin typeface="+mn-lt"/>
                <a:ea typeface="+mn-ea"/>
                <a:cs typeface="+mn-cs"/>
              </a:defRPr>
            </a:lvl6pPr>
            <a:lvl7pPr marL="2970213" indent="-227013" algn="l" rtl="0" eaLnBrk="1" fontAlgn="base" hangingPunct="1">
              <a:spcBef>
                <a:spcPct val="20000"/>
              </a:spcBef>
              <a:spcAft>
                <a:spcPct val="0"/>
              </a:spcAft>
              <a:buChar char="»"/>
              <a:defRPr sz="2200">
                <a:solidFill>
                  <a:schemeClr val="dk1"/>
                </a:solidFill>
                <a:latin typeface="+mn-lt"/>
                <a:ea typeface="+mn-ea"/>
                <a:cs typeface="+mn-cs"/>
              </a:defRPr>
            </a:lvl7pPr>
            <a:lvl8pPr marL="3427413" indent="-227013" algn="l" rtl="0" eaLnBrk="1" fontAlgn="base" hangingPunct="1">
              <a:spcBef>
                <a:spcPct val="20000"/>
              </a:spcBef>
              <a:spcAft>
                <a:spcPct val="0"/>
              </a:spcAft>
              <a:buChar char="»"/>
              <a:defRPr sz="2200">
                <a:solidFill>
                  <a:schemeClr val="dk1"/>
                </a:solidFill>
                <a:latin typeface="+mn-lt"/>
                <a:ea typeface="+mn-ea"/>
                <a:cs typeface="+mn-cs"/>
              </a:defRPr>
            </a:lvl8pPr>
            <a:lvl9pPr marL="3884613" indent="-227013" algn="l" rtl="0" eaLnBrk="1" fontAlgn="base" hangingPunct="1">
              <a:spcBef>
                <a:spcPct val="20000"/>
              </a:spcBef>
              <a:spcAft>
                <a:spcPct val="0"/>
              </a:spcAft>
              <a:buChar char="»"/>
              <a:defRPr sz="2200">
                <a:solidFill>
                  <a:schemeClr val="dk1"/>
                </a:solidFill>
                <a:latin typeface="+mn-lt"/>
                <a:ea typeface="+mn-ea"/>
                <a:cs typeface="+mn-cs"/>
              </a:defRPr>
            </a:lvl9pPr>
          </a:lstStyle>
          <a:p>
            <a:pPr marL="439457" indent="0">
              <a:buNone/>
            </a:pPr>
            <a:endParaRPr lang="en-GB" sz="3658" kern="0" dirty="0">
              <a:latin typeface="Calibri" panose="020F0502020204030204" pitchFamily="34" charset="0"/>
              <a:cs typeface="Calibri" panose="020F0502020204030204" pitchFamily="34" charset="0"/>
            </a:endParaRPr>
          </a:p>
          <a:p>
            <a:pPr marL="0" indent="0" algn="ctr">
              <a:buNone/>
            </a:pPr>
            <a:r>
              <a:rPr lang="en-GB" sz="3658" b="1" kern="0" dirty="0">
                <a:latin typeface="Calibri" panose="020F0502020204030204" pitchFamily="34" charset="0"/>
                <a:cs typeface="Calibri" panose="020F0502020204030204" pitchFamily="34" charset="0"/>
              </a:rPr>
              <a:t>Materials &amp; Methods</a:t>
            </a:r>
          </a:p>
          <a:p>
            <a:pPr marL="0" indent="0" algn="just">
              <a:buNone/>
            </a:pPr>
            <a:r>
              <a:rPr lang="en-GB" sz="3658" b="1" kern="0" dirty="0">
                <a:latin typeface="Calibri" panose="020F0502020204030204" pitchFamily="34" charset="0"/>
                <a:cs typeface="Calibri" panose="020F0502020204030204" pitchFamily="34" charset="0"/>
              </a:rPr>
              <a:t> </a:t>
            </a:r>
          </a:p>
          <a:p>
            <a:pPr marL="0" indent="0" algn="just">
              <a:buNone/>
            </a:pPr>
            <a:endParaRPr lang="en-GB" sz="3658" kern="0" dirty="0">
              <a:latin typeface="Calibri" panose="020F0502020204030204" pitchFamily="34" charset="0"/>
              <a:cs typeface="Calibri" panose="020F0502020204030204" pitchFamily="34" charset="0"/>
            </a:endParaRPr>
          </a:p>
        </p:txBody>
      </p:sp>
      <p:sp>
        <p:nvSpPr>
          <p:cNvPr id="10" name="Content Placeholder 2"/>
          <p:cNvSpPr txBox="1">
            <a:spLocks/>
          </p:cNvSpPr>
          <p:nvPr/>
        </p:nvSpPr>
        <p:spPr>
          <a:xfrm>
            <a:off x="33493665" y="8643813"/>
            <a:ext cx="7901138" cy="11552378"/>
          </a:xfrm>
          <a:prstGeom prst="rect">
            <a:avLst/>
          </a:prstGeom>
        </p:spPr>
        <p:style>
          <a:lnRef idx="1">
            <a:schemeClr val="accent3"/>
          </a:lnRef>
          <a:fillRef idx="2">
            <a:schemeClr val="accent3"/>
          </a:fillRef>
          <a:effectRef idx="1">
            <a:schemeClr val="accent3"/>
          </a:effectRef>
          <a:fontRef idx="minor">
            <a:schemeClr val="dk1"/>
          </a:fontRef>
        </p:style>
        <p:txBody>
          <a:bodyPr lIns="299252" rIns="299252"/>
          <a:lstStyle>
            <a:lvl1pPr marL="339725" indent="-339725" algn="l" rtl="0" eaLnBrk="1" fontAlgn="base" hangingPunct="1">
              <a:spcBef>
                <a:spcPct val="20000"/>
              </a:spcBef>
              <a:spcAft>
                <a:spcPct val="0"/>
              </a:spcAft>
              <a:buChar char="•"/>
              <a:defRPr sz="3300">
                <a:solidFill>
                  <a:schemeClr val="dk1"/>
                </a:solidFill>
                <a:latin typeface="+mn-lt"/>
                <a:ea typeface="+mn-ea"/>
                <a:cs typeface="+mn-cs"/>
              </a:defRPr>
            </a:lvl1pPr>
            <a:lvl2pPr marL="739775" indent="-287338" algn="l" rtl="0" eaLnBrk="1" fontAlgn="base" hangingPunct="1">
              <a:spcBef>
                <a:spcPct val="20000"/>
              </a:spcBef>
              <a:spcAft>
                <a:spcPct val="0"/>
              </a:spcAft>
              <a:buChar char="–"/>
              <a:defRPr sz="2700">
                <a:solidFill>
                  <a:schemeClr val="dk1"/>
                </a:solidFill>
                <a:latin typeface="+mn-lt"/>
                <a:ea typeface="+mn-ea"/>
                <a:cs typeface="+mn-cs"/>
              </a:defRPr>
            </a:lvl2pPr>
            <a:lvl3pPr marL="1141413" indent="-227013" algn="l" rtl="0" eaLnBrk="1" fontAlgn="base" hangingPunct="1">
              <a:spcBef>
                <a:spcPct val="20000"/>
              </a:spcBef>
              <a:spcAft>
                <a:spcPct val="0"/>
              </a:spcAft>
              <a:buChar char="•"/>
              <a:defRPr sz="2200">
                <a:solidFill>
                  <a:schemeClr val="dk1"/>
                </a:solidFill>
                <a:latin typeface="+mn-lt"/>
                <a:ea typeface="+mn-ea"/>
                <a:cs typeface="+mn-cs"/>
              </a:defRPr>
            </a:lvl3pPr>
            <a:lvl4pPr marL="1601788" indent="-234950" algn="l" rtl="0" eaLnBrk="1" fontAlgn="base" hangingPunct="1">
              <a:spcBef>
                <a:spcPct val="20000"/>
              </a:spcBef>
              <a:spcAft>
                <a:spcPct val="0"/>
              </a:spcAft>
              <a:buChar char="–"/>
              <a:defRPr sz="2200">
                <a:solidFill>
                  <a:schemeClr val="dk1"/>
                </a:solidFill>
                <a:latin typeface="+mn-lt"/>
                <a:ea typeface="+mn-ea"/>
                <a:cs typeface="+mn-cs"/>
              </a:defRPr>
            </a:lvl4pPr>
            <a:lvl5pPr marL="2055813" indent="-227013" algn="l" rtl="0" eaLnBrk="1" fontAlgn="base" hangingPunct="1">
              <a:spcBef>
                <a:spcPct val="20000"/>
              </a:spcBef>
              <a:spcAft>
                <a:spcPct val="0"/>
              </a:spcAft>
              <a:buChar char="»"/>
              <a:defRPr sz="2200">
                <a:solidFill>
                  <a:schemeClr val="dk1"/>
                </a:solidFill>
                <a:latin typeface="+mn-lt"/>
                <a:ea typeface="+mn-ea"/>
                <a:cs typeface="+mn-cs"/>
              </a:defRPr>
            </a:lvl5pPr>
            <a:lvl6pPr marL="2513013" indent="-227013" algn="l" rtl="0" eaLnBrk="1" fontAlgn="base" hangingPunct="1">
              <a:spcBef>
                <a:spcPct val="20000"/>
              </a:spcBef>
              <a:spcAft>
                <a:spcPct val="0"/>
              </a:spcAft>
              <a:buChar char="»"/>
              <a:defRPr sz="2200">
                <a:solidFill>
                  <a:schemeClr val="dk1"/>
                </a:solidFill>
                <a:latin typeface="+mn-lt"/>
                <a:ea typeface="+mn-ea"/>
                <a:cs typeface="+mn-cs"/>
              </a:defRPr>
            </a:lvl6pPr>
            <a:lvl7pPr marL="2970213" indent="-227013" algn="l" rtl="0" eaLnBrk="1" fontAlgn="base" hangingPunct="1">
              <a:spcBef>
                <a:spcPct val="20000"/>
              </a:spcBef>
              <a:spcAft>
                <a:spcPct val="0"/>
              </a:spcAft>
              <a:buChar char="»"/>
              <a:defRPr sz="2200">
                <a:solidFill>
                  <a:schemeClr val="dk1"/>
                </a:solidFill>
                <a:latin typeface="+mn-lt"/>
                <a:ea typeface="+mn-ea"/>
                <a:cs typeface="+mn-cs"/>
              </a:defRPr>
            </a:lvl7pPr>
            <a:lvl8pPr marL="3427413" indent="-227013" algn="l" rtl="0" eaLnBrk="1" fontAlgn="base" hangingPunct="1">
              <a:spcBef>
                <a:spcPct val="20000"/>
              </a:spcBef>
              <a:spcAft>
                <a:spcPct val="0"/>
              </a:spcAft>
              <a:buChar char="»"/>
              <a:defRPr sz="2200">
                <a:solidFill>
                  <a:schemeClr val="dk1"/>
                </a:solidFill>
                <a:latin typeface="+mn-lt"/>
                <a:ea typeface="+mn-ea"/>
                <a:cs typeface="+mn-cs"/>
              </a:defRPr>
            </a:lvl8pPr>
            <a:lvl9pPr marL="3884613" indent="-227013" algn="l" rtl="0" eaLnBrk="1" fontAlgn="base" hangingPunct="1">
              <a:spcBef>
                <a:spcPct val="20000"/>
              </a:spcBef>
              <a:spcAft>
                <a:spcPct val="0"/>
              </a:spcAft>
              <a:buChar char="»"/>
              <a:defRPr sz="2200">
                <a:solidFill>
                  <a:schemeClr val="dk1"/>
                </a:solidFill>
                <a:latin typeface="+mn-lt"/>
                <a:ea typeface="+mn-ea"/>
                <a:cs typeface="+mn-cs"/>
              </a:defRPr>
            </a:lvl9pPr>
          </a:lstStyle>
          <a:p>
            <a:pPr marL="439457" indent="0" algn="just">
              <a:buNone/>
            </a:pPr>
            <a:endParaRPr lang="en-GB" sz="3658" kern="0" dirty="0">
              <a:latin typeface="Calibri" panose="020F0502020204030204" pitchFamily="34" charset="0"/>
              <a:cs typeface="Calibri" panose="020F0502020204030204" pitchFamily="34" charset="0"/>
            </a:endParaRPr>
          </a:p>
          <a:p>
            <a:pPr marL="0" indent="0" algn="ctr">
              <a:buNone/>
            </a:pPr>
            <a:r>
              <a:rPr lang="en-GB" sz="3658" b="1" kern="0" dirty="0">
                <a:latin typeface="Calibri" panose="020F0502020204030204" pitchFamily="34" charset="0"/>
                <a:cs typeface="Calibri" panose="020F0502020204030204" pitchFamily="34" charset="0"/>
              </a:rPr>
              <a:t>Conclusions</a:t>
            </a:r>
          </a:p>
          <a:p>
            <a:pPr marL="0" indent="0" algn="just">
              <a:buNone/>
            </a:pPr>
            <a:endParaRPr lang="en-GB" sz="3658" kern="0" dirty="0">
              <a:latin typeface="Calibri" panose="020F0502020204030204" pitchFamily="34" charset="0"/>
              <a:cs typeface="Calibri" panose="020F0502020204030204" pitchFamily="34" charset="0"/>
            </a:endParaRPr>
          </a:p>
          <a:p>
            <a:pPr marL="0" indent="0" algn="just">
              <a:buNone/>
              <a:defRPr/>
            </a:pPr>
            <a:r>
              <a:rPr lang="en-US" altLang="pt-BR" sz="3658" dirty="0">
                <a:latin typeface="Calibri" panose="020F0502020204030204" pitchFamily="34" charset="0"/>
                <a:cs typeface="Calibri" panose="020F0502020204030204" pitchFamily="34" charset="0"/>
              </a:rPr>
              <a:t>Rodent control in urban and rural areas can be very challenging for the pest controller due to, among other factors, the abundance of alternative food sources in the area. Choosing products with high palatability is essential for the success of the rodent control program.</a:t>
            </a:r>
          </a:p>
          <a:p>
            <a:pPr marL="0" indent="0" algn="just">
              <a:buNone/>
              <a:defRPr/>
            </a:pPr>
            <a:endParaRPr lang="pt-BR" altLang="pt-BR" sz="3658" dirty="0">
              <a:latin typeface="Calibri" panose="020F0502020204030204" pitchFamily="34" charset="0"/>
              <a:cs typeface="Calibri" panose="020F0502020204030204" pitchFamily="34" charset="0"/>
            </a:endParaRPr>
          </a:p>
          <a:p>
            <a:pPr marL="0" indent="0" algn="just">
              <a:buNone/>
              <a:defRPr/>
            </a:pPr>
            <a:r>
              <a:rPr lang="en-GB" altLang="pt-BR" sz="3658" dirty="0">
                <a:latin typeface="Calibri" panose="020F0502020204030204" pitchFamily="34" charset="0"/>
                <a:cs typeface="Calibri" panose="020F0502020204030204" pitchFamily="34" charset="0"/>
              </a:rPr>
              <a:t>The obtained information in this trial is valuable when designing an effective rodent program where a palatable bait product is required.</a:t>
            </a:r>
            <a:endParaRPr lang="pt-BR" altLang="pt-BR" sz="3658" dirty="0">
              <a:latin typeface="Calibri" panose="020F0502020204030204" pitchFamily="34" charset="0"/>
              <a:cs typeface="Calibri" panose="020F0502020204030204" pitchFamily="34" charset="0"/>
            </a:endParaRPr>
          </a:p>
          <a:p>
            <a:pPr marL="0" indent="0" algn="just">
              <a:buNone/>
            </a:pPr>
            <a:endParaRPr lang="en-GB" sz="3658" kern="0" dirty="0">
              <a:latin typeface="Calibri" panose="020F0502020204030204" pitchFamily="34" charset="0"/>
              <a:cs typeface="Calibri" panose="020F0502020204030204" pitchFamily="34" charset="0"/>
            </a:endParaRPr>
          </a:p>
        </p:txBody>
      </p:sp>
      <p:sp>
        <p:nvSpPr>
          <p:cNvPr id="11" name="Content Placeholder 2"/>
          <p:cNvSpPr txBox="1">
            <a:spLocks/>
          </p:cNvSpPr>
          <p:nvPr/>
        </p:nvSpPr>
        <p:spPr>
          <a:xfrm>
            <a:off x="1170835" y="19800163"/>
            <a:ext cx="8103302" cy="5843066"/>
          </a:xfrm>
          <a:prstGeom prst="rect">
            <a:avLst/>
          </a:prstGeom>
        </p:spPr>
        <p:style>
          <a:lnRef idx="1">
            <a:schemeClr val="accent3"/>
          </a:lnRef>
          <a:fillRef idx="2">
            <a:schemeClr val="accent3"/>
          </a:fillRef>
          <a:effectRef idx="1">
            <a:schemeClr val="accent3"/>
          </a:effectRef>
          <a:fontRef idx="minor">
            <a:schemeClr val="dk1"/>
          </a:fontRef>
        </p:style>
        <p:txBody>
          <a:bodyPr lIns="299252" rIns="299252"/>
          <a:lstStyle>
            <a:lvl1pPr marL="339725" indent="-339725" algn="l" rtl="0" eaLnBrk="1" fontAlgn="base" hangingPunct="1">
              <a:spcBef>
                <a:spcPct val="20000"/>
              </a:spcBef>
              <a:spcAft>
                <a:spcPct val="0"/>
              </a:spcAft>
              <a:buChar char="•"/>
              <a:defRPr sz="3300">
                <a:solidFill>
                  <a:schemeClr val="dk1"/>
                </a:solidFill>
                <a:latin typeface="+mn-lt"/>
                <a:ea typeface="+mn-ea"/>
                <a:cs typeface="+mn-cs"/>
              </a:defRPr>
            </a:lvl1pPr>
            <a:lvl2pPr marL="739775" indent="-287338" algn="l" rtl="0" eaLnBrk="1" fontAlgn="base" hangingPunct="1">
              <a:spcBef>
                <a:spcPct val="20000"/>
              </a:spcBef>
              <a:spcAft>
                <a:spcPct val="0"/>
              </a:spcAft>
              <a:buChar char="–"/>
              <a:defRPr sz="2700">
                <a:solidFill>
                  <a:schemeClr val="dk1"/>
                </a:solidFill>
                <a:latin typeface="+mn-lt"/>
                <a:ea typeface="+mn-ea"/>
                <a:cs typeface="+mn-cs"/>
              </a:defRPr>
            </a:lvl2pPr>
            <a:lvl3pPr marL="1141413" indent="-227013" algn="l" rtl="0" eaLnBrk="1" fontAlgn="base" hangingPunct="1">
              <a:spcBef>
                <a:spcPct val="20000"/>
              </a:spcBef>
              <a:spcAft>
                <a:spcPct val="0"/>
              </a:spcAft>
              <a:buChar char="•"/>
              <a:defRPr sz="2200">
                <a:solidFill>
                  <a:schemeClr val="dk1"/>
                </a:solidFill>
                <a:latin typeface="+mn-lt"/>
                <a:ea typeface="+mn-ea"/>
                <a:cs typeface="+mn-cs"/>
              </a:defRPr>
            </a:lvl3pPr>
            <a:lvl4pPr marL="1601788" indent="-234950" algn="l" rtl="0" eaLnBrk="1" fontAlgn="base" hangingPunct="1">
              <a:spcBef>
                <a:spcPct val="20000"/>
              </a:spcBef>
              <a:spcAft>
                <a:spcPct val="0"/>
              </a:spcAft>
              <a:buChar char="–"/>
              <a:defRPr sz="2200">
                <a:solidFill>
                  <a:schemeClr val="dk1"/>
                </a:solidFill>
                <a:latin typeface="+mn-lt"/>
                <a:ea typeface="+mn-ea"/>
                <a:cs typeface="+mn-cs"/>
              </a:defRPr>
            </a:lvl4pPr>
            <a:lvl5pPr marL="2055813" indent="-227013" algn="l" rtl="0" eaLnBrk="1" fontAlgn="base" hangingPunct="1">
              <a:spcBef>
                <a:spcPct val="20000"/>
              </a:spcBef>
              <a:spcAft>
                <a:spcPct val="0"/>
              </a:spcAft>
              <a:buChar char="»"/>
              <a:defRPr sz="2200">
                <a:solidFill>
                  <a:schemeClr val="dk1"/>
                </a:solidFill>
                <a:latin typeface="+mn-lt"/>
                <a:ea typeface="+mn-ea"/>
                <a:cs typeface="+mn-cs"/>
              </a:defRPr>
            </a:lvl5pPr>
            <a:lvl6pPr marL="2513013" indent="-227013" algn="l" rtl="0" eaLnBrk="1" fontAlgn="base" hangingPunct="1">
              <a:spcBef>
                <a:spcPct val="20000"/>
              </a:spcBef>
              <a:spcAft>
                <a:spcPct val="0"/>
              </a:spcAft>
              <a:buChar char="»"/>
              <a:defRPr sz="2200">
                <a:solidFill>
                  <a:schemeClr val="dk1"/>
                </a:solidFill>
                <a:latin typeface="+mn-lt"/>
                <a:ea typeface="+mn-ea"/>
                <a:cs typeface="+mn-cs"/>
              </a:defRPr>
            </a:lvl6pPr>
            <a:lvl7pPr marL="2970213" indent="-227013" algn="l" rtl="0" eaLnBrk="1" fontAlgn="base" hangingPunct="1">
              <a:spcBef>
                <a:spcPct val="20000"/>
              </a:spcBef>
              <a:spcAft>
                <a:spcPct val="0"/>
              </a:spcAft>
              <a:buChar char="»"/>
              <a:defRPr sz="2200">
                <a:solidFill>
                  <a:schemeClr val="dk1"/>
                </a:solidFill>
                <a:latin typeface="+mn-lt"/>
                <a:ea typeface="+mn-ea"/>
                <a:cs typeface="+mn-cs"/>
              </a:defRPr>
            </a:lvl7pPr>
            <a:lvl8pPr marL="3427413" indent="-227013" algn="l" rtl="0" eaLnBrk="1" fontAlgn="base" hangingPunct="1">
              <a:spcBef>
                <a:spcPct val="20000"/>
              </a:spcBef>
              <a:spcAft>
                <a:spcPct val="0"/>
              </a:spcAft>
              <a:buChar char="»"/>
              <a:defRPr sz="2200">
                <a:solidFill>
                  <a:schemeClr val="dk1"/>
                </a:solidFill>
                <a:latin typeface="+mn-lt"/>
                <a:ea typeface="+mn-ea"/>
                <a:cs typeface="+mn-cs"/>
              </a:defRPr>
            </a:lvl8pPr>
            <a:lvl9pPr marL="3884613" indent="-227013" algn="l" rtl="0" eaLnBrk="1" fontAlgn="base" hangingPunct="1">
              <a:spcBef>
                <a:spcPct val="20000"/>
              </a:spcBef>
              <a:spcAft>
                <a:spcPct val="0"/>
              </a:spcAft>
              <a:buChar char="»"/>
              <a:defRPr sz="2200">
                <a:solidFill>
                  <a:schemeClr val="dk1"/>
                </a:solidFill>
                <a:latin typeface="+mn-lt"/>
                <a:ea typeface="+mn-ea"/>
                <a:cs typeface="+mn-cs"/>
              </a:defRPr>
            </a:lvl9pPr>
          </a:lstStyle>
          <a:p>
            <a:pPr marL="439457" indent="0" algn="just">
              <a:buNone/>
            </a:pPr>
            <a:endParaRPr lang="en-GB" sz="3658" kern="0" dirty="0">
              <a:latin typeface="Calibri" panose="020F0502020204030204" pitchFamily="34" charset="0"/>
              <a:cs typeface="Calibri" panose="020F0502020204030204" pitchFamily="34" charset="0"/>
            </a:endParaRPr>
          </a:p>
          <a:p>
            <a:pPr marL="0" indent="0" algn="ctr">
              <a:buNone/>
            </a:pPr>
            <a:r>
              <a:rPr lang="en-GB" sz="3658" b="1" kern="0" dirty="0">
                <a:latin typeface="Calibri" panose="020F0502020204030204" pitchFamily="34" charset="0"/>
                <a:cs typeface="Calibri" panose="020F0502020204030204" pitchFamily="34" charset="0"/>
              </a:rPr>
              <a:t>Objectives</a:t>
            </a:r>
          </a:p>
          <a:p>
            <a:pPr marL="0" indent="0" algn="just">
              <a:buNone/>
            </a:pPr>
            <a:endParaRPr lang="en-GB" sz="3658" b="1" kern="0" dirty="0">
              <a:latin typeface="Calibri" panose="020F0502020204030204" pitchFamily="34" charset="0"/>
              <a:cs typeface="Calibri" panose="020F0502020204030204" pitchFamily="34" charset="0"/>
            </a:endParaRPr>
          </a:p>
          <a:p>
            <a:pPr marL="0" indent="0" algn="just">
              <a:buNone/>
            </a:pPr>
            <a:r>
              <a:rPr lang="en-US" sz="3658" dirty="0">
                <a:latin typeface="Calibri" panose="020F0502020204030204" pitchFamily="34" charset="0"/>
                <a:cs typeface="Calibri" panose="020F0502020204030204" pitchFamily="34" charset="0"/>
              </a:rPr>
              <a:t>The aim of this study was to evaluate the comparative palatability of 3 distinct wax blocks – all available in </a:t>
            </a:r>
            <a:r>
              <a:rPr lang="en-US" sz="3658" dirty="0" err="1">
                <a:latin typeface="Calibri" panose="020F0502020204030204" pitchFamily="34" charset="0"/>
                <a:cs typeface="Calibri" panose="020F0502020204030204" pitchFamily="34" charset="0"/>
              </a:rPr>
              <a:t>brazilian</a:t>
            </a:r>
            <a:r>
              <a:rPr lang="en-US" sz="3658" dirty="0">
                <a:latin typeface="Calibri" panose="020F0502020204030204" pitchFamily="34" charset="0"/>
                <a:cs typeface="Calibri" panose="020F0502020204030204" pitchFamily="34" charset="0"/>
              </a:rPr>
              <a:t> market for rodent control in 2013, when the </a:t>
            </a:r>
            <a:r>
              <a:rPr lang="pt-BR" sz="3658" dirty="0" err="1">
                <a:latin typeface="Calibri" panose="020F0502020204030204" pitchFamily="34" charset="0"/>
                <a:cs typeface="Calibri" panose="020F0502020204030204" pitchFamily="34" charset="0"/>
              </a:rPr>
              <a:t>trial</a:t>
            </a:r>
            <a:r>
              <a:rPr lang="pt-BR" sz="3658" dirty="0">
                <a:latin typeface="Calibri" panose="020F0502020204030204" pitchFamily="34" charset="0"/>
                <a:cs typeface="Calibri" panose="020F0502020204030204" pitchFamily="34" charset="0"/>
              </a:rPr>
              <a:t> </a:t>
            </a:r>
            <a:r>
              <a:rPr lang="pt-BR" sz="3658" dirty="0" err="1">
                <a:latin typeface="Calibri" panose="020F0502020204030204" pitchFamily="34" charset="0"/>
                <a:cs typeface="Calibri" panose="020F0502020204030204" pitchFamily="34" charset="0"/>
              </a:rPr>
              <a:t>was</a:t>
            </a:r>
            <a:r>
              <a:rPr lang="pt-BR" sz="3658" dirty="0">
                <a:latin typeface="Calibri" panose="020F0502020204030204" pitchFamily="34" charset="0"/>
                <a:cs typeface="Calibri" panose="020F0502020204030204" pitchFamily="34" charset="0"/>
              </a:rPr>
              <a:t> </a:t>
            </a:r>
            <a:r>
              <a:rPr lang="pt-BR" sz="3658" dirty="0" err="1">
                <a:latin typeface="Calibri" panose="020F0502020204030204" pitchFamily="34" charset="0"/>
                <a:cs typeface="Calibri" panose="020F0502020204030204" pitchFamily="34" charset="0"/>
              </a:rPr>
              <a:t>done</a:t>
            </a:r>
            <a:r>
              <a:rPr lang="pt-BR" sz="3658" dirty="0">
                <a:latin typeface="Calibri" panose="020F0502020204030204" pitchFamily="34" charset="0"/>
                <a:cs typeface="Calibri" panose="020F0502020204030204" pitchFamily="34" charset="0"/>
              </a:rPr>
              <a:t> – </a:t>
            </a:r>
            <a:r>
              <a:rPr lang="pt-BR" sz="3658" dirty="0" err="1">
                <a:latin typeface="Calibri" panose="020F0502020204030204" pitchFamily="34" charset="0"/>
                <a:cs typeface="Calibri" panose="020F0502020204030204" pitchFamily="34" charset="0"/>
              </a:rPr>
              <a:t>against</a:t>
            </a:r>
            <a:r>
              <a:rPr lang="en-GB" altLang="pt-BR" sz="3658" dirty="0">
                <a:latin typeface="Calibri" panose="020F0502020204030204" pitchFamily="34" charset="0"/>
                <a:cs typeface="Calibri" panose="020F0502020204030204" pitchFamily="34" charset="0"/>
              </a:rPr>
              <a:t> </a:t>
            </a:r>
            <a:r>
              <a:rPr lang="en-US" altLang="pt-BR" sz="3658" i="1" dirty="0">
                <a:latin typeface="Calibri" panose="020F0502020204030204" pitchFamily="34" charset="0"/>
                <a:cs typeface="Calibri" panose="020F0502020204030204" pitchFamily="34" charset="0"/>
              </a:rPr>
              <a:t>Rattus </a:t>
            </a:r>
            <a:r>
              <a:rPr lang="en-US" altLang="pt-BR" sz="3658" i="1" dirty="0" err="1">
                <a:latin typeface="Calibri" panose="020F0502020204030204" pitchFamily="34" charset="0"/>
                <a:cs typeface="Calibri" panose="020F0502020204030204" pitchFamily="34" charset="0"/>
              </a:rPr>
              <a:t>rattus</a:t>
            </a:r>
            <a:r>
              <a:rPr lang="en-US" altLang="pt-BR" sz="3658" i="1" dirty="0">
                <a:latin typeface="Calibri" panose="020F0502020204030204" pitchFamily="34" charset="0"/>
                <a:cs typeface="Calibri" panose="020F0502020204030204" pitchFamily="34" charset="0"/>
              </a:rPr>
              <a:t> </a:t>
            </a:r>
            <a:r>
              <a:rPr lang="en-US" altLang="pt-BR" sz="3658" dirty="0">
                <a:latin typeface="Calibri" panose="020F0502020204030204" pitchFamily="34" charset="0"/>
                <a:cs typeface="Calibri" panose="020F0502020204030204" pitchFamily="34" charset="0"/>
              </a:rPr>
              <a:t>in a poultry farm.</a:t>
            </a:r>
            <a:endParaRPr lang="pt-BR" altLang="pt-BR" sz="3658" dirty="0">
              <a:latin typeface="Calibri" panose="020F0502020204030204" pitchFamily="34" charset="0"/>
              <a:cs typeface="Calibri" panose="020F0502020204030204" pitchFamily="34" charset="0"/>
            </a:endParaRPr>
          </a:p>
        </p:txBody>
      </p:sp>
      <p:sp>
        <p:nvSpPr>
          <p:cNvPr id="13" name="Content Placeholder 2"/>
          <p:cNvSpPr txBox="1">
            <a:spLocks/>
          </p:cNvSpPr>
          <p:nvPr/>
        </p:nvSpPr>
        <p:spPr>
          <a:xfrm>
            <a:off x="33493666" y="20615233"/>
            <a:ext cx="7901138" cy="5027996"/>
          </a:xfrm>
          <a:prstGeom prst="rect">
            <a:avLst/>
          </a:prstGeom>
        </p:spPr>
        <p:style>
          <a:lnRef idx="1">
            <a:schemeClr val="accent3"/>
          </a:lnRef>
          <a:fillRef idx="2">
            <a:schemeClr val="accent3"/>
          </a:fillRef>
          <a:effectRef idx="1">
            <a:schemeClr val="accent3"/>
          </a:effectRef>
          <a:fontRef idx="minor">
            <a:schemeClr val="dk1"/>
          </a:fontRef>
        </p:style>
        <p:txBody>
          <a:bodyPr lIns="299252" rIns="299252"/>
          <a:lstStyle>
            <a:lvl1pPr marL="339725" indent="-339725" algn="l" rtl="0" eaLnBrk="1" fontAlgn="base" hangingPunct="1">
              <a:spcBef>
                <a:spcPct val="20000"/>
              </a:spcBef>
              <a:spcAft>
                <a:spcPct val="0"/>
              </a:spcAft>
              <a:buChar char="•"/>
              <a:defRPr sz="3300">
                <a:solidFill>
                  <a:schemeClr val="dk1"/>
                </a:solidFill>
                <a:latin typeface="+mn-lt"/>
                <a:ea typeface="+mn-ea"/>
                <a:cs typeface="+mn-cs"/>
              </a:defRPr>
            </a:lvl1pPr>
            <a:lvl2pPr marL="739775" indent="-287338" algn="l" rtl="0" eaLnBrk="1" fontAlgn="base" hangingPunct="1">
              <a:spcBef>
                <a:spcPct val="20000"/>
              </a:spcBef>
              <a:spcAft>
                <a:spcPct val="0"/>
              </a:spcAft>
              <a:buChar char="–"/>
              <a:defRPr sz="2700">
                <a:solidFill>
                  <a:schemeClr val="dk1"/>
                </a:solidFill>
                <a:latin typeface="+mn-lt"/>
                <a:ea typeface="+mn-ea"/>
                <a:cs typeface="+mn-cs"/>
              </a:defRPr>
            </a:lvl2pPr>
            <a:lvl3pPr marL="1141413" indent="-227013" algn="l" rtl="0" eaLnBrk="1" fontAlgn="base" hangingPunct="1">
              <a:spcBef>
                <a:spcPct val="20000"/>
              </a:spcBef>
              <a:spcAft>
                <a:spcPct val="0"/>
              </a:spcAft>
              <a:buChar char="•"/>
              <a:defRPr sz="2200">
                <a:solidFill>
                  <a:schemeClr val="dk1"/>
                </a:solidFill>
                <a:latin typeface="+mn-lt"/>
                <a:ea typeface="+mn-ea"/>
                <a:cs typeface="+mn-cs"/>
              </a:defRPr>
            </a:lvl3pPr>
            <a:lvl4pPr marL="1601788" indent="-234950" algn="l" rtl="0" eaLnBrk="1" fontAlgn="base" hangingPunct="1">
              <a:spcBef>
                <a:spcPct val="20000"/>
              </a:spcBef>
              <a:spcAft>
                <a:spcPct val="0"/>
              </a:spcAft>
              <a:buChar char="–"/>
              <a:defRPr sz="2200">
                <a:solidFill>
                  <a:schemeClr val="dk1"/>
                </a:solidFill>
                <a:latin typeface="+mn-lt"/>
                <a:ea typeface="+mn-ea"/>
                <a:cs typeface="+mn-cs"/>
              </a:defRPr>
            </a:lvl4pPr>
            <a:lvl5pPr marL="2055813" indent="-227013" algn="l" rtl="0" eaLnBrk="1" fontAlgn="base" hangingPunct="1">
              <a:spcBef>
                <a:spcPct val="20000"/>
              </a:spcBef>
              <a:spcAft>
                <a:spcPct val="0"/>
              </a:spcAft>
              <a:buChar char="»"/>
              <a:defRPr sz="2200">
                <a:solidFill>
                  <a:schemeClr val="dk1"/>
                </a:solidFill>
                <a:latin typeface="+mn-lt"/>
                <a:ea typeface="+mn-ea"/>
                <a:cs typeface="+mn-cs"/>
              </a:defRPr>
            </a:lvl5pPr>
            <a:lvl6pPr marL="2513013" indent="-227013" algn="l" rtl="0" eaLnBrk="1" fontAlgn="base" hangingPunct="1">
              <a:spcBef>
                <a:spcPct val="20000"/>
              </a:spcBef>
              <a:spcAft>
                <a:spcPct val="0"/>
              </a:spcAft>
              <a:buChar char="»"/>
              <a:defRPr sz="2200">
                <a:solidFill>
                  <a:schemeClr val="dk1"/>
                </a:solidFill>
                <a:latin typeface="+mn-lt"/>
                <a:ea typeface="+mn-ea"/>
                <a:cs typeface="+mn-cs"/>
              </a:defRPr>
            </a:lvl6pPr>
            <a:lvl7pPr marL="2970213" indent="-227013" algn="l" rtl="0" eaLnBrk="1" fontAlgn="base" hangingPunct="1">
              <a:spcBef>
                <a:spcPct val="20000"/>
              </a:spcBef>
              <a:spcAft>
                <a:spcPct val="0"/>
              </a:spcAft>
              <a:buChar char="»"/>
              <a:defRPr sz="2200">
                <a:solidFill>
                  <a:schemeClr val="dk1"/>
                </a:solidFill>
                <a:latin typeface="+mn-lt"/>
                <a:ea typeface="+mn-ea"/>
                <a:cs typeface="+mn-cs"/>
              </a:defRPr>
            </a:lvl7pPr>
            <a:lvl8pPr marL="3427413" indent="-227013" algn="l" rtl="0" eaLnBrk="1" fontAlgn="base" hangingPunct="1">
              <a:spcBef>
                <a:spcPct val="20000"/>
              </a:spcBef>
              <a:spcAft>
                <a:spcPct val="0"/>
              </a:spcAft>
              <a:buChar char="»"/>
              <a:defRPr sz="2200">
                <a:solidFill>
                  <a:schemeClr val="dk1"/>
                </a:solidFill>
                <a:latin typeface="+mn-lt"/>
                <a:ea typeface="+mn-ea"/>
                <a:cs typeface="+mn-cs"/>
              </a:defRPr>
            </a:lvl8pPr>
            <a:lvl9pPr marL="3884613" indent="-227013" algn="l" rtl="0" eaLnBrk="1" fontAlgn="base" hangingPunct="1">
              <a:spcBef>
                <a:spcPct val="20000"/>
              </a:spcBef>
              <a:spcAft>
                <a:spcPct val="0"/>
              </a:spcAft>
              <a:buChar char="»"/>
              <a:defRPr sz="2200">
                <a:solidFill>
                  <a:schemeClr val="dk1"/>
                </a:solidFill>
                <a:latin typeface="+mn-lt"/>
                <a:ea typeface="+mn-ea"/>
                <a:cs typeface="+mn-cs"/>
              </a:defRPr>
            </a:lvl9pPr>
          </a:lstStyle>
          <a:p>
            <a:pPr marL="439457" indent="0" algn="just">
              <a:buNone/>
            </a:pPr>
            <a:endParaRPr lang="en-GB" sz="3658" kern="0" dirty="0">
              <a:latin typeface="Calibri" panose="020F0502020204030204" pitchFamily="34" charset="0"/>
              <a:cs typeface="Calibri" panose="020F0502020204030204" pitchFamily="34" charset="0"/>
            </a:endParaRPr>
          </a:p>
          <a:p>
            <a:pPr marL="0" indent="0" algn="ctr">
              <a:buNone/>
            </a:pPr>
            <a:r>
              <a:rPr lang="en-GB" sz="3658" b="1" kern="0" dirty="0">
                <a:latin typeface="Calibri" panose="020F0502020204030204" pitchFamily="34" charset="0"/>
                <a:cs typeface="Calibri" panose="020F0502020204030204" pitchFamily="34" charset="0"/>
              </a:rPr>
              <a:t>Further Research</a:t>
            </a:r>
          </a:p>
          <a:p>
            <a:pPr marL="0" indent="0" algn="just">
              <a:buNone/>
            </a:pPr>
            <a:endParaRPr lang="en-GB" sz="3658" dirty="0">
              <a:latin typeface="Calibri" panose="020F0502020204030204" pitchFamily="34" charset="0"/>
              <a:cs typeface="Calibri" panose="020F0502020204030204" pitchFamily="34" charset="0"/>
            </a:endParaRPr>
          </a:p>
          <a:p>
            <a:pPr marL="0" indent="0" algn="just">
              <a:buNone/>
            </a:pPr>
            <a:r>
              <a:rPr lang="en-GB" sz="3658" dirty="0">
                <a:latin typeface="Calibri" panose="020F0502020204030204" pitchFamily="34" charset="0"/>
                <a:cs typeface="Calibri" panose="020F0502020204030204" pitchFamily="34" charset="0"/>
              </a:rPr>
              <a:t>A</a:t>
            </a:r>
            <a:r>
              <a:rPr lang="en-US" sz="3658" dirty="0" err="1">
                <a:latin typeface="Calibri" panose="020F0502020204030204" pitchFamily="34" charset="0"/>
                <a:cs typeface="Calibri" panose="020F0502020204030204" pitchFamily="34" charset="0"/>
              </a:rPr>
              <a:t>dditional</a:t>
            </a:r>
            <a:r>
              <a:rPr lang="en-US" sz="3658" dirty="0">
                <a:latin typeface="Calibri" panose="020F0502020204030204" pitchFamily="34" charset="0"/>
                <a:cs typeface="Calibri" panose="020F0502020204030204" pitchFamily="34" charset="0"/>
              </a:rPr>
              <a:t> work can be carried out to evaluate and compare other types of formulations in urban and rural environments against the main species of synanthropic rodents.</a:t>
            </a:r>
            <a:r>
              <a:rPr lang="en-GB" sz="3658" dirty="0">
                <a:latin typeface="Calibri" panose="020F0502020204030204" pitchFamily="34" charset="0"/>
                <a:cs typeface="Calibri" panose="020F0502020204030204" pitchFamily="34" charset="0"/>
              </a:rPr>
              <a:t> </a:t>
            </a:r>
          </a:p>
        </p:txBody>
      </p:sp>
      <p:sp>
        <p:nvSpPr>
          <p:cNvPr id="12" name="TextBox 11"/>
          <p:cNvSpPr txBox="1"/>
          <p:nvPr/>
        </p:nvSpPr>
        <p:spPr>
          <a:xfrm>
            <a:off x="10089542" y="10064253"/>
            <a:ext cx="22326697" cy="4145302"/>
          </a:xfrm>
          <a:prstGeom prst="rect">
            <a:avLst/>
          </a:prstGeom>
          <a:noFill/>
        </p:spPr>
        <p:txBody>
          <a:bodyPr wrap="square" rtlCol="0">
            <a:spAutoFit/>
          </a:bodyPr>
          <a:lstStyle/>
          <a:p>
            <a:pPr algn="just">
              <a:buNone/>
            </a:pPr>
            <a:r>
              <a:rPr lang="en-US" altLang="pt-BR" sz="3658" dirty="0">
                <a:latin typeface="Calibri" panose="020F0502020204030204" pitchFamily="34" charset="0"/>
                <a:cs typeface="Calibri" panose="020F0502020204030204" pitchFamily="34" charset="0"/>
              </a:rPr>
              <a:t>A field study was conducted to evaluate the palatability of P1 (</a:t>
            </a:r>
            <a:r>
              <a:rPr lang="pt-BR" sz="3658" dirty="0" err="1">
                <a:latin typeface="Calibri" panose="020F0502020204030204" pitchFamily="34" charset="0"/>
                <a:cs typeface="Calibri" panose="020F0502020204030204" pitchFamily="34" charset="0"/>
              </a:rPr>
              <a:t>Klerat</a:t>
            </a:r>
            <a:r>
              <a:rPr lang="pt-BR" sz="3658" dirty="0">
                <a:latin typeface="Calibri" panose="020F0502020204030204" pitchFamily="34" charset="0"/>
                <a:cs typeface="Calibri" panose="020F0502020204030204" pitchFamily="34" charset="0"/>
              </a:rPr>
              <a:t> Blocos® 20g – </a:t>
            </a:r>
            <a:r>
              <a:rPr lang="pt-BR" sz="3658" dirty="0" err="1">
                <a:latin typeface="Calibri" panose="020F0502020204030204" pitchFamily="34" charset="0"/>
                <a:cs typeface="Calibri" panose="020F0502020204030204" pitchFamily="34" charset="0"/>
              </a:rPr>
              <a:t>Brodifacoum</a:t>
            </a:r>
            <a:r>
              <a:rPr lang="pt-BR" sz="3658" dirty="0">
                <a:latin typeface="Calibri" panose="020F0502020204030204" pitchFamily="34" charset="0"/>
                <a:cs typeface="Calibri" panose="020F0502020204030204" pitchFamily="34" charset="0"/>
              </a:rPr>
              <a:t> 0.005%)</a:t>
            </a:r>
            <a:r>
              <a:rPr lang="en-US" altLang="pt-BR" sz="3658" dirty="0">
                <a:latin typeface="Calibri" panose="020F0502020204030204" pitchFamily="34" charset="0"/>
                <a:cs typeface="Calibri" panose="020F0502020204030204" pitchFamily="34" charset="0"/>
              </a:rPr>
              <a:t> against P2 (</a:t>
            </a:r>
            <a:r>
              <a:rPr lang="en-US" sz="3658" dirty="0">
                <a:latin typeface="Calibri" panose="020F0502020204030204" pitchFamily="34" charset="0"/>
                <a:cs typeface="Calibri" panose="020F0502020204030204" pitchFamily="34" charset="0"/>
              </a:rPr>
              <a:t>20g wax block – 0.005% Brodifacoum) and P3 (20g wax block - 0.005% Brodifacoum). Palatability trial on </a:t>
            </a:r>
            <a:r>
              <a:rPr lang="en-US" sz="3658" i="1" dirty="0">
                <a:latin typeface="Calibri" panose="020F0502020204030204" pitchFamily="34" charset="0"/>
                <a:cs typeface="Calibri" panose="020F0502020204030204" pitchFamily="34" charset="0"/>
              </a:rPr>
              <a:t>Rattus </a:t>
            </a:r>
            <a:r>
              <a:rPr lang="en-US" sz="3658" i="1" dirty="0" err="1">
                <a:latin typeface="Calibri" panose="020F0502020204030204" pitchFamily="34" charset="0"/>
                <a:cs typeface="Calibri" panose="020F0502020204030204" pitchFamily="34" charset="0"/>
              </a:rPr>
              <a:t>rattus</a:t>
            </a:r>
            <a:r>
              <a:rPr lang="en-US" sz="3658" dirty="0">
                <a:latin typeface="Calibri" panose="020F0502020204030204" pitchFamily="34" charset="0"/>
                <a:cs typeface="Calibri" panose="020F0502020204030204" pitchFamily="34" charset="0"/>
              </a:rPr>
              <a:t> </a:t>
            </a:r>
            <a:r>
              <a:rPr lang="en-US" altLang="pt-BR" sz="3658" dirty="0">
                <a:latin typeface="Calibri" panose="020F0502020204030204" pitchFamily="34" charset="0"/>
                <a:cs typeface="Calibri" panose="020F0502020204030204" pitchFamily="34" charset="0"/>
              </a:rPr>
              <a:t>was </a:t>
            </a:r>
            <a:r>
              <a:rPr lang="en-US" sz="3658" dirty="0">
                <a:latin typeface="Calibri" panose="020F0502020204030204" pitchFamily="34" charset="0"/>
                <a:cs typeface="Calibri" panose="020F0502020204030204" pitchFamily="34" charset="0"/>
              </a:rPr>
              <a:t>undertaken at Bastos city, São Paulo, from June to July, at an egg-laying facility. For sixty days, consumption was evaluated in 8 strategic points in an animal feed deposit. All the baiting points contained P1, P2 and P3 simultaneously in a random order. Consumption was evaluated by weighting the blocks every 15 days after field exposure; bait replacement was also done every 15 days.</a:t>
            </a:r>
            <a:r>
              <a:rPr lang="en-US" altLang="pt-BR" sz="3658" dirty="0">
                <a:latin typeface="Calibri" panose="020F0502020204030204" pitchFamily="34" charset="0"/>
                <a:cs typeface="Calibri" panose="020F0502020204030204" pitchFamily="34" charset="0"/>
              </a:rPr>
              <a:t> </a:t>
            </a:r>
            <a:endParaRPr lang="pt-BR" altLang="pt-BR" sz="3658" dirty="0">
              <a:latin typeface="Calibri" panose="020F0502020204030204" pitchFamily="34" charset="0"/>
              <a:cs typeface="Calibri" panose="020F0502020204030204" pitchFamily="34" charset="0"/>
            </a:endParaRPr>
          </a:p>
          <a:p>
            <a:pPr algn="just">
              <a:buNone/>
            </a:pPr>
            <a:endParaRPr lang="en-GB" sz="3658" dirty="0">
              <a:latin typeface="Calibri" panose="020F0502020204030204" pitchFamily="34" charset="0"/>
              <a:cs typeface="Calibri" panose="020F0502020204030204" pitchFamily="34" charset="0"/>
            </a:endParaRPr>
          </a:p>
        </p:txBody>
      </p:sp>
      <p:sp>
        <p:nvSpPr>
          <p:cNvPr id="7" name="AutoShape 2" descr="Image result for graph"/>
          <p:cNvSpPr>
            <a:spLocks noChangeAspect="1" noChangeArrowheads="1"/>
          </p:cNvSpPr>
          <p:nvPr/>
        </p:nvSpPr>
        <p:spPr bwMode="auto">
          <a:xfrm>
            <a:off x="129323" y="-94005"/>
            <a:ext cx="253367" cy="25336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76010" tIns="38005" rIns="76010" bIns="38005" numCol="1" anchor="t" anchorCtr="0" compatLnSpc="1">
            <a:prstTxWarp prst="textNoShape">
              <a:avLst/>
            </a:prstTxWarp>
          </a:bodyPr>
          <a:lstStyle/>
          <a:p>
            <a:endParaRPr lang="en-GB" sz="6846"/>
          </a:p>
        </p:txBody>
      </p:sp>
      <p:sp>
        <p:nvSpPr>
          <p:cNvPr id="14" name="AutoShape 4" descr="Image result for graph"/>
          <p:cNvSpPr>
            <a:spLocks noChangeAspect="1" noChangeArrowheads="1"/>
          </p:cNvSpPr>
          <p:nvPr/>
        </p:nvSpPr>
        <p:spPr bwMode="auto">
          <a:xfrm>
            <a:off x="256006" y="32679"/>
            <a:ext cx="253367" cy="25336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76010" tIns="38005" rIns="76010" bIns="38005" numCol="1" anchor="t" anchorCtr="0" compatLnSpc="1">
            <a:prstTxWarp prst="textNoShape">
              <a:avLst/>
            </a:prstTxWarp>
          </a:bodyPr>
          <a:lstStyle/>
          <a:p>
            <a:endParaRPr lang="en-GB" sz="6846"/>
          </a:p>
        </p:txBody>
      </p:sp>
      <p:pic>
        <p:nvPicPr>
          <p:cNvPr id="18" name="Picture 38" descr="http://www.vidadetrainee.com/wp-content/uploads/Syngenta-estagio-2014.jpeg">
            <a:extLst>
              <a:ext uri="{FF2B5EF4-FFF2-40B4-BE49-F238E27FC236}">
                <a16:creationId xmlns:a16="http://schemas.microsoft.com/office/drawing/2014/main" id="{6B629271-0E62-49E3-A360-10D0F0DA041E}"/>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958168" y="3702981"/>
            <a:ext cx="6972130" cy="3464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40" descr="http://www.guiasdeturismosp.com.br/media/imagens/atracoes/biologico.jpg">
            <a:extLst>
              <a:ext uri="{FF2B5EF4-FFF2-40B4-BE49-F238E27FC236}">
                <a16:creationId xmlns:a16="http://schemas.microsoft.com/office/drawing/2014/main" id="{D6311604-6C27-42E7-A1B2-4C32958C6318}"/>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265250" y="2817760"/>
            <a:ext cx="5165858" cy="5167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Content Placeholder 2">
            <a:extLst>
              <a:ext uri="{FF2B5EF4-FFF2-40B4-BE49-F238E27FC236}">
                <a16:creationId xmlns:a16="http://schemas.microsoft.com/office/drawing/2014/main" id="{A17BA903-05B1-41B8-9A76-3A5BB4480A3F}"/>
              </a:ext>
            </a:extLst>
          </p:cNvPr>
          <p:cNvSpPr txBox="1">
            <a:spLocks/>
          </p:cNvSpPr>
          <p:nvPr/>
        </p:nvSpPr>
        <p:spPr>
          <a:xfrm>
            <a:off x="9802546" y="14911815"/>
            <a:ext cx="23164696" cy="10731414"/>
          </a:xfrm>
          <a:prstGeom prst="rect">
            <a:avLst/>
          </a:prstGeom>
        </p:spPr>
        <p:style>
          <a:lnRef idx="1">
            <a:schemeClr val="accent3"/>
          </a:lnRef>
          <a:fillRef idx="2">
            <a:schemeClr val="accent3"/>
          </a:fillRef>
          <a:effectRef idx="1">
            <a:schemeClr val="accent3"/>
          </a:effectRef>
          <a:fontRef idx="minor">
            <a:schemeClr val="dk1"/>
          </a:fontRef>
        </p:style>
        <p:txBody>
          <a:bodyPr lIns="299252" rIns="299252"/>
          <a:lstStyle>
            <a:lvl1pPr marL="339725" indent="-339725" algn="l" rtl="0" eaLnBrk="1" fontAlgn="base" hangingPunct="1">
              <a:spcBef>
                <a:spcPct val="20000"/>
              </a:spcBef>
              <a:spcAft>
                <a:spcPct val="0"/>
              </a:spcAft>
              <a:buChar char="•"/>
              <a:defRPr sz="3300">
                <a:solidFill>
                  <a:schemeClr val="dk1"/>
                </a:solidFill>
                <a:latin typeface="+mn-lt"/>
                <a:ea typeface="+mn-ea"/>
                <a:cs typeface="+mn-cs"/>
              </a:defRPr>
            </a:lvl1pPr>
            <a:lvl2pPr marL="739775" indent="-287338" algn="l" rtl="0" eaLnBrk="1" fontAlgn="base" hangingPunct="1">
              <a:spcBef>
                <a:spcPct val="20000"/>
              </a:spcBef>
              <a:spcAft>
                <a:spcPct val="0"/>
              </a:spcAft>
              <a:buChar char="–"/>
              <a:defRPr sz="2700">
                <a:solidFill>
                  <a:schemeClr val="dk1"/>
                </a:solidFill>
                <a:latin typeface="+mn-lt"/>
                <a:ea typeface="+mn-ea"/>
                <a:cs typeface="+mn-cs"/>
              </a:defRPr>
            </a:lvl2pPr>
            <a:lvl3pPr marL="1141413" indent="-227013" algn="l" rtl="0" eaLnBrk="1" fontAlgn="base" hangingPunct="1">
              <a:spcBef>
                <a:spcPct val="20000"/>
              </a:spcBef>
              <a:spcAft>
                <a:spcPct val="0"/>
              </a:spcAft>
              <a:buChar char="•"/>
              <a:defRPr sz="2200">
                <a:solidFill>
                  <a:schemeClr val="dk1"/>
                </a:solidFill>
                <a:latin typeface="+mn-lt"/>
                <a:ea typeface="+mn-ea"/>
                <a:cs typeface="+mn-cs"/>
              </a:defRPr>
            </a:lvl3pPr>
            <a:lvl4pPr marL="1601788" indent="-234950" algn="l" rtl="0" eaLnBrk="1" fontAlgn="base" hangingPunct="1">
              <a:spcBef>
                <a:spcPct val="20000"/>
              </a:spcBef>
              <a:spcAft>
                <a:spcPct val="0"/>
              </a:spcAft>
              <a:buChar char="–"/>
              <a:defRPr sz="2200">
                <a:solidFill>
                  <a:schemeClr val="dk1"/>
                </a:solidFill>
                <a:latin typeface="+mn-lt"/>
                <a:ea typeface="+mn-ea"/>
                <a:cs typeface="+mn-cs"/>
              </a:defRPr>
            </a:lvl4pPr>
            <a:lvl5pPr marL="2055813" indent="-227013" algn="l" rtl="0" eaLnBrk="1" fontAlgn="base" hangingPunct="1">
              <a:spcBef>
                <a:spcPct val="20000"/>
              </a:spcBef>
              <a:spcAft>
                <a:spcPct val="0"/>
              </a:spcAft>
              <a:buChar char="»"/>
              <a:defRPr sz="2200">
                <a:solidFill>
                  <a:schemeClr val="dk1"/>
                </a:solidFill>
                <a:latin typeface="+mn-lt"/>
                <a:ea typeface="+mn-ea"/>
                <a:cs typeface="+mn-cs"/>
              </a:defRPr>
            </a:lvl5pPr>
            <a:lvl6pPr marL="2513013" indent="-227013" algn="l" rtl="0" eaLnBrk="1" fontAlgn="base" hangingPunct="1">
              <a:spcBef>
                <a:spcPct val="20000"/>
              </a:spcBef>
              <a:spcAft>
                <a:spcPct val="0"/>
              </a:spcAft>
              <a:buChar char="»"/>
              <a:defRPr sz="2200">
                <a:solidFill>
                  <a:schemeClr val="dk1"/>
                </a:solidFill>
                <a:latin typeface="+mn-lt"/>
                <a:ea typeface="+mn-ea"/>
                <a:cs typeface="+mn-cs"/>
              </a:defRPr>
            </a:lvl6pPr>
            <a:lvl7pPr marL="2970213" indent="-227013" algn="l" rtl="0" eaLnBrk="1" fontAlgn="base" hangingPunct="1">
              <a:spcBef>
                <a:spcPct val="20000"/>
              </a:spcBef>
              <a:spcAft>
                <a:spcPct val="0"/>
              </a:spcAft>
              <a:buChar char="»"/>
              <a:defRPr sz="2200">
                <a:solidFill>
                  <a:schemeClr val="dk1"/>
                </a:solidFill>
                <a:latin typeface="+mn-lt"/>
                <a:ea typeface="+mn-ea"/>
                <a:cs typeface="+mn-cs"/>
              </a:defRPr>
            </a:lvl7pPr>
            <a:lvl8pPr marL="3427413" indent="-227013" algn="l" rtl="0" eaLnBrk="1" fontAlgn="base" hangingPunct="1">
              <a:spcBef>
                <a:spcPct val="20000"/>
              </a:spcBef>
              <a:spcAft>
                <a:spcPct val="0"/>
              </a:spcAft>
              <a:buChar char="»"/>
              <a:defRPr sz="2200">
                <a:solidFill>
                  <a:schemeClr val="dk1"/>
                </a:solidFill>
                <a:latin typeface="+mn-lt"/>
                <a:ea typeface="+mn-ea"/>
                <a:cs typeface="+mn-cs"/>
              </a:defRPr>
            </a:lvl8pPr>
            <a:lvl9pPr marL="3884613" indent="-227013" algn="l" rtl="0" eaLnBrk="1" fontAlgn="base" hangingPunct="1">
              <a:spcBef>
                <a:spcPct val="20000"/>
              </a:spcBef>
              <a:spcAft>
                <a:spcPct val="0"/>
              </a:spcAft>
              <a:buChar char="»"/>
              <a:defRPr sz="2200">
                <a:solidFill>
                  <a:schemeClr val="dk1"/>
                </a:solidFill>
                <a:latin typeface="+mn-lt"/>
                <a:ea typeface="+mn-ea"/>
                <a:cs typeface="+mn-cs"/>
              </a:defRPr>
            </a:lvl9pPr>
          </a:lstStyle>
          <a:p>
            <a:pPr marL="439457" indent="0">
              <a:buNone/>
            </a:pPr>
            <a:endParaRPr lang="en-GB" sz="3658" kern="0">
              <a:latin typeface="Calibri" panose="020F0502020204030204" pitchFamily="34" charset="0"/>
              <a:cs typeface="Calibri" panose="020F0502020204030204" pitchFamily="34" charset="0"/>
            </a:endParaRPr>
          </a:p>
          <a:p>
            <a:pPr marL="0" indent="0" algn="ctr">
              <a:buNone/>
            </a:pPr>
            <a:r>
              <a:rPr lang="en-GB" sz="3658" b="1" kern="0">
                <a:latin typeface="Calibri" panose="020F0502020204030204" pitchFamily="34" charset="0"/>
                <a:cs typeface="Calibri" panose="020F0502020204030204" pitchFamily="34" charset="0"/>
              </a:rPr>
              <a:t>Results &amp; Discussion</a:t>
            </a:r>
          </a:p>
          <a:p>
            <a:pPr marL="0" indent="0" algn="ctr">
              <a:buNone/>
            </a:pPr>
            <a:endParaRPr lang="en-GB" sz="3658" b="1" kern="0">
              <a:latin typeface="Calibri" panose="020F0502020204030204" pitchFamily="34" charset="0"/>
              <a:cs typeface="Calibri" panose="020F0502020204030204" pitchFamily="34" charset="0"/>
            </a:endParaRPr>
          </a:p>
          <a:p>
            <a:pPr marL="0" indent="0" algn="just">
              <a:buNone/>
            </a:pPr>
            <a:r>
              <a:rPr lang="en-GB" sz="3658" b="1" kern="0">
                <a:latin typeface="Calibri" panose="020F0502020204030204" pitchFamily="34" charset="0"/>
                <a:cs typeface="Calibri" panose="020F0502020204030204" pitchFamily="34" charset="0"/>
              </a:rPr>
              <a:t> </a:t>
            </a:r>
          </a:p>
          <a:p>
            <a:pPr marL="0" indent="0" algn="just">
              <a:buNone/>
            </a:pPr>
            <a:endParaRPr lang="en-GB" sz="3658" kern="0">
              <a:latin typeface="Calibri" panose="020F0502020204030204" pitchFamily="34" charset="0"/>
              <a:cs typeface="Calibri" panose="020F0502020204030204" pitchFamily="34" charset="0"/>
            </a:endParaRPr>
          </a:p>
        </p:txBody>
      </p:sp>
      <p:sp>
        <p:nvSpPr>
          <p:cNvPr id="24" name="TextBox 23">
            <a:extLst>
              <a:ext uri="{FF2B5EF4-FFF2-40B4-BE49-F238E27FC236}">
                <a16:creationId xmlns:a16="http://schemas.microsoft.com/office/drawing/2014/main" id="{E1799B1C-081D-466E-855C-3660DF3EA878}"/>
              </a:ext>
            </a:extLst>
          </p:cNvPr>
          <p:cNvSpPr txBox="1"/>
          <p:nvPr/>
        </p:nvSpPr>
        <p:spPr>
          <a:xfrm>
            <a:off x="10589645" y="16442653"/>
            <a:ext cx="8708932" cy="7123745"/>
          </a:xfrm>
          <a:prstGeom prst="rect">
            <a:avLst/>
          </a:prstGeom>
          <a:noFill/>
        </p:spPr>
        <p:txBody>
          <a:bodyPr wrap="square" rtlCol="0">
            <a:spAutoFit/>
          </a:bodyPr>
          <a:lstStyle/>
          <a:p>
            <a:pPr algn="just">
              <a:spcAft>
                <a:spcPts val="166"/>
              </a:spcAft>
              <a:buNone/>
            </a:pPr>
            <a:endParaRPr lang="en-GB" sz="3658" dirty="0">
              <a:latin typeface="Calibri" panose="020F0502020204030204" pitchFamily="34" charset="0"/>
              <a:cs typeface="Calibri" panose="020F0502020204030204" pitchFamily="34" charset="0"/>
            </a:endParaRPr>
          </a:p>
          <a:p>
            <a:pPr algn="just">
              <a:spcAft>
                <a:spcPts val="166"/>
              </a:spcAft>
              <a:buNone/>
            </a:pPr>
            <a:r>
              <a:rPr lang="en-GB" sz="3658" dirty="0">
                <a:latin typeface="Calibri" panose="020F0502020204030204" pitchFamily="34" charset="0"/>
                <a:cs typeface="Calibri" panose="020F0502020204030204" pitchFamily="34" charset="0"/>
              </a:rPr>
              <a:t>Results showed that P1 consumption was 1757% higher than P2 and there was no consumption of P3 when offered together with P1 and P2, </a:t>
            </a:r>
            <a:r>
              <a:rPr lang="en-US" sz="3658" dirty="0">
                <a:latin typeface="Calibri" panose="020F0502020204030204" pitchFamily="34" charset="0"/>
                <a:cs typeface="Calibri" panose="020F0502020204030204" pitchFamily="34" charset="0"/>
              </a:rPr>
              <a:t>as can be seen in Figure 1</a:t>
            </a:r>
            <a:r>
              <a:rPr lang="en-GB" sz="3658" dirty="0">
                <a:latin typeface="Calibri" panose="020F0502020204030204" pitchFamily="34" charset="0"/>
                <a:cs typeface="Calibri" panose="020F0502020204030204" pitchFamily="34" charset="0"/>
              </a:rPr>
              <a:t>. </a:t>
            </a:r>
            <a:r>
              <a:rPr lang="en-US" sz="3658" dirty="0">
                <a:latin typeface="Calibri" panose="020F0502020204030204" pitchFamily="34" charset="0"/>
                <a:cs typeface="Calibri" panose="020F0502020204030204" pitchFamily="34" charset="0"/>
              </a:rPr>
              <a:t>These results mean that although there are products with the same active ingredient and type of formulation available on the market, the levels of acceptance and, consequently, of control will be distinct for each product used.</a:t>
            </a:r>
            <a:r>
              <a:rPr lang="en-GB" sz="3658" dirty="0">
                <a:latin typeface="Calibri" panose="020F0502020204030204" pitchFamily="34" charset="0"/>
                <a:cs typeface="Calibri" panose="020F0502020204030204" pitchFamily="34" charset="0"/>
              </a:rPr>
              <a:t> </a:t>
            </a:r>
            <a:endParaRPr lang="pt-BR" sz="3658"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just">
              <a:spcAft>
                <a:spcPts val="166"/>
              </a:spcAft>
              <a:buNone/>
            </a:pPr>
            <a:endParaRPr lang="en-GB" sz="3658" dirty="0">
              <a:latin typeface="Calibri" panose="020F0502020204030204" pitchFamily="34" charset="0"/>
              <a:cs typeface="Calibri" panose="020F0502020204030204" pitchFamily="34" charset="0"/>
            </a:endParaRPr>
          </a:p>
        </p:txBody>
      </p:sp>
      <p:sp>
        <p:nvSpPr>
          <p:cNvPr id="21" name="CaixaDeTexto 20">
            <a:extLst>
              <a:ext uri="{FF2B5EF4-FFF2-40B4-BE49-F238E27FC236}">
                <a16:creationId xmlns:a16="http://schemas.microsoft.com/office/drawing/2014/main" id="{3727B6FC-2085-44F0-80E1-B7A4A6780C9A}"/>
              </a:ext>
            </a:extLst>
          </p:cNvPr>
          <p:cNvSpPr txBox="1"/>
          <p:nvPr/>
        </p:nvSpPr>
        <p:spPr>
          <a:xfrm>
            <a:off x="20319461" y="16954102"/>
            <a:ext cx="12096779" cy="945945"/>
          </a:xfrm>
          <a:prstGeom prst="rect">
            <a:avLst/>
          </a:prstGeom>
          <a:ln/>
        </p:spPr>
        <p:style>
          <a:lnRef idx="0">
            <a:schemeClr val="accent2"/>
          </a:lnRef>
          <a:fillRef idx="3">
            <a:schemeClr val="accent2"/>
          </a:fillRef>
          <a:effectRef idx="3">
            <a:schemeClr val="accent2"/>
          </a:effectRef>
          <a:fontRef idx="minor">
            <a:schemeClr val="lt1"/>
          </a:fontRef>
        </p:style>
        <p:txBody>
          <a:bodyPr wrap="square" lIns="75291" tIns="37646" rIns="75291" bIns="37646">
            <a:spAutoFit/>
          </a:bodyPr>
          <a:lstStyle/>
          <a:p>
            <a:pPr algn="ctr" eaLnBrk="1" hangingPunct="1">
              <a:buNone/>
              <a:defRPr/>
            </a:pPr>
            <a:r>
              <a:rPr lang="en-US" sz="2660" b="1" dirty="0">
                <a:latin typeface="Calibri" panose="020F0502020204030204" pitchFamily="34" charset="0"/>
                <a:cs typeface="Calibri" panose="020F0502020204030204" pitchFamily="34" charset="0"/>
              </a:rPr>
              <a:t>Fig. 1- Distribution (%) of Total Rodenticide Consumption (</a:t>
            </a:r>
            <a:r>
              <a:rPr lang="en-US" sz="2660" b="1" dirty="0" err="1">
                <a:latin typeface="Calibri" panose="020F0502020204030204" pitchFamily="34" charset="0"/>
                <a:cs typeface="Calibri" panose="020F0502020204030204" pitchFamily="34" charset="0"/>
              </a:rPr>
              <a:t>Klerat</a:t>
            </a:r>
            <a:r>
              <a:rPr lang="en-US" sz="2660" b="1" dirty="0">
                <a:latin typeface="Calibri" panose="020F0502020204030204" pitchFamily="34" charset="0"/>
                <a:cs typeface="Calibri" panose="020F0502020204030204" pitchFamily="34" charset="0"/>
              </a:rPr>
              <a:t> </a:t>
            </a:r>
            <a:r>
              <a:rPr lang="en-US" sz="2660" b="1" dirty="0" err="1">
                <a:latin typeface="Calibri" panose="020F0502020204030204" pitchFamily="34" charset="0"/>
                <a:cs typeface="Calibri" panose="020F0502020204030204" pitchFamily="34" charset="0"/>
              </a:rPr>
              <a:t>Blocos</a:t>
            </a:r>
            <a:r>
              <a:rPr lang="pt-BR" sz="2993" b="1" dirty="0">
                <a:latin typeface="Calibri" panose="020F0502020204030204" pitchFamily="34" charset="0"/>
                <a:cs typeface="Calibri" panose="020F0502020204030204" pitchFamily="34" charset="0"/>
              </a:rPr>
              <a:t> ®</a:t>
            </a:r>
            <a:r>
              <a:rPr lang="en-US" sz="2660" b="1" dirty="0">
                <a:latin typeface="Calibri" panose="020F0502020204030204" pitchFamily="34" charset="0"/>
                <a:cs typeface="Calibri" panose="020F0502020204030204" pitchFamily="34" charset="0"/>
              </a:rPr>
              <a:t>, P2 and P3) by </a:t>
            </a:r>
            <a:r>
              <a:rPr lang="en-US" sz="2660" b="1" i="1" dirty="0">
                <a:latin typeface="Calibri" panose="020F0502020204030204" pitchFamily="34" charset="0"/>
                <a:cs typeface="Calibri" panose="020F0502020204030204" pitchFamily="34" charset="0"/>
              </a:rPr>
              <a:t>Rattus </a:t>
            </a:r>
            <a:r>
              <a:rPr lang="en-US" sz="2660" b="1" i="1" dirty="0" err="1">
                <a:latin typeface="Calibri" panose="020F0502020204030204" pitchFamily="34" charset="0"/>
                <a:cs typeface="Calibri" panose="020F0502020204030204" pitchFamily="34" charset="0"/>
              </a:rPr>
              <a:t>rattus</a:t>
            </a:r>
            <a:r>
              <a:rPr lang="en-US" sz="2660" b="1" i="1" dirty="0">
                <a:latin typeface="Calibri" panose="020F0502020204030204" pitchFamily="34" charset="0"/>
                <a:cs typeface="Calibri" panose="020F0502020204030204" pitchFamily="34" charset="0"/>
              </a:rPr>
              <a:t> </a:t>
            </a:r>
            <a:r>
              <a:rPr lang="en-US" sz="2660" b="1" dirty="0">
                <a:latin typeface="Calibri" panose="020F0502020204030204" pitchFamily="34" charset="0"/>
                <a:cs typeface="Calibri" panose="020F0502020204030204" pitchFamily="34" charset="0"/>
              </a:rPr>
              <a:t>on Eggs-Laying Facility</a:t>
            </a:r>
            <a:r>
              <a:rPr lang="en-US" sz="2660" b="1" i="1" dirty="0">
                <a:latin typeface="Calibri" panose="020F0502020204030204" pitchFamily="34" charset="0"/>
                <a:cs typeface="Calibri" panose="020F0502020204030204" pitchFamily="34" charset="0"/>
              </a:rPr>
              <a:t> </a:t>
            </a:r>
            <a:endParaRPr lang="pt-BR" sz="2660" b="1" i="1" dirty="0">
              <a:latin typeface="Calibri" panose="020F0502020204030204" pitchFamily="34" charset="0"/>
              <a:cs typeface="Calibri" panose="020F0502020204030204" pitchFamily="34" charset="0"/>
            </a:endParaRPr>
          </a:p>
        </p:txBody>
      </p:sp>
      <p:graphicFrame>
        <p:nvGraphicFramePr>
          <p:cNvPr id="22" name="Chart 17">
            <a:extLst>
              <a:ext uri="{FF2B5EF4-FFF2-40B4-BE49-F238E27FC236}">
                <a16:creationId xmlns:a16="http://schemas.microsoft.com/office/drawing/2014/main" id="{05FFF59E-8BD1-4A42-A24A-A89743528E46}"/>
              </a:ext>
            </a:extLst>
          </p:cNvPr>
          <p:cNvGraphicFramePr>
            <a:graphicFrameLocks/>
          </p:cNvGraphicFramePr>
          <p:nvPr>
            <p:extLst>
              <p:ext uri="{D42A27DB-BD31-4B8C-83A1-F6EECF244321}">
                <p14:modId xmlns:p14="http://schemas.microsoft.com/office/powerpoint/2010/main" val="1420401392"/>
              </p:ext>
            </p:extLst>
          </p:nvPr>
        </p:nvGraphicFramePr>
        <p:xfrm>
          <a:off x="20277527" y="17821785"/>
          <a:ext cx="12138712" cy="6458096"/>
        </p:xfrm>
        <a:graphic>
          <a:graphicData uri="http://schemas.openxmlformats.org/presentationml/2006/ole">
            <mc:AlternateContent xmlns:mc="http://schemas.openxmlformats.org/markup-compatibility/2006">
              <mc:Choice xmlns:v="urn:schemas-microsoft-com:vml" Requires="v">
                <p:oleObj spid="_x0000_s1031" name="Chart" r:id="rId5" imgW="13381880" imgH="6864691" progId="Excel.Chart.8">
                  <p:embed/>
                </p:oleObj>
              </mc:Choice>
              <mc:Fallback>
                <p:oleObj name="Chart" r:id="rId5" imgW="13381880" imgH="6864691" progId="Excel.Chart.8">
                  <p:embed/>
                  <p:pic>
                    <p:nvPicPr>
                      <p:cNvPr id="22" name="Chart 17">
                        <a:extLst>
                          <a:ext uri="{FF2B5EF4-FFF2-40B4-BE49-F238E27FC236}">
                            <a16:creationId xmlns:a16="http://schemas.microsoft.com/office/drawing/2014/main" id="{05FFF59E-8BD1-4A42-A24A-A89743528E46}"/>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277527" y="17821785"/>
                        <a:ext cx="12138712" cy="645809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95675236"/>
      </p:ext>
    </p:extLst>
  </p:cSld>
  <p:clrMapOvr>
    <a:masterClrMapping/>
  </p:clrMapOvr>
</p:sld>
</file>

<file path=ppt/theme/theme1.xml><?xml version="1.0" encoding="utf-8"?>
<a:theme xmlns:a="http://schemas.openxmlformats.org/drawingml/2006/main" name="Medical poster with graphics">
  <a:themeElements>
    <a:clrScheme name="medical poster with graphics_post design_082605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edical Poster">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274430" tIns="138248" rIns="274430" bIns="138248" numCol="1" anchor="t" anchorCtr="0" compatLnSpc="1">
        <a:prstTxWarp prst="textNoShape">
          <a:avLst/>
        </a:prstTxWarp>
      </a:bodyPr>
      <a:lstStyle>
        <a:defPPr marL="1027113" marR="0" indent="-1027113" algn="l" defTabSz="6288088" rtl="0" eaLnBrk="0" fontAlgn="base" latinLnBrk="0" hangingPunct="0">
          <a:lnSpc>
            <a:spcPct val="100000"/>
          </a:lnSpc>
          <a:spcBef>
            <a:spcPct val="20000"/>
          </a:spcBef>
          <a:spcAft>
            <a:spcPct val="0"/>
          </a:spcAft>
          <a:buClrTx/>
          <a:buSzTx/>
          <a:buFontTx/>
          <a:buChar char="•"/>
          <a:tabLst/>
          <a:defRPr kumimoji="0" lang="en-US" sz="99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274430" tIns="138248" rIns="274430" bIns="138248" numCol="1" anchor="t" anchorCtr="0" compatLnSpc="1">
        <a:prstTxWarp prst="textNoShape">
          <a:avLst/>
        </a:prstTxWarp>
      </a:bodyPr>
      <a:lstStyle>
        <a:defPPr marL="1027113" marR="0" indent="-1027113" algn="l" defTabSz="6288088" rtl="0" eaLnBrk="0" fontAlgn="base" latinLnBrk="0" hangingPunct="0">
          <a:lnSpc>
            <a:spcPct val="100000"/>
          </a:lnSpc>
          <a:spcBef>
            <a:spcPct val="20000"/>
          </a:spcBef>
          <a:spcAft>
            <a:spcPct val="0"/>
          </a:spcAft>
          <a:buClrTx/>
          <a:buSzTx/>
          <a:buFontTx/>
          <a:buChar char="•"/>
          <a:tabLst/>
          <a:defRPr kumimoji="0" lang="en-US" sz="99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edical poster with graphics_post design_082605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dical poster with graphics_post design_082605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dical poster with graphics_post design_082605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dical poster with graphics_post design_082605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dical poster with graphics_post design_082605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dical poster with graphics_post design_082605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dical poster with graphics_post design_082605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dical poster with graphics_post design_082605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dical poster with graphics_post design_082605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dical poster with graphics_post design_082605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dical poster with graphics_post design_082605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dical poster with graphics_post design_082605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11DC8E76A102A4EB815EDC71C67323C" ma:contentTypeVersion="11" ma:contentTypeDescription="Create a new document." ma:contentTypeScope="" ma:versionID="4ca91ed48979b6bf6d8c92bb526a5e4b">
  <xsd:schema xmlns:xsd="http://www.w3.org/2001/XMLSchema" xmlns:xs="http://www.w3.org/2001/XMLSchema" xmlns:p="http://schemas.microsoft.com/office/2006/metadata/properties" xmlns:ns3="4f47e32b-51aa-4979-93d6-bc5045ad356b" xmlns:ns4="17a97fc1-e13c-4a5e-826b-f9e7e48b45b8" targetNamespace="http://schemas.microsoft.com/office/2006/metadata/properties" ma:root="true" ma:fieldsID="290b087c6fa6a1251f66d91bf8349700" ns3:_="" ns4:_="">
    <xsd:import namespace="4f47e32b-51aa-4979-93d6-bc5045ad356b"/>
    <xsd:import namespace="17a97fc1-e13c-4a5e-826b-f9e7e48b45b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47e32b-51aa-4979-93d6-bc5045ad35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7a97fc1-e13c-4a5e-826b-f9e7e48b45b8"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B553C57-07B8-469A-90E1-36B16FCE6661}">
  <ds:schemaRefs>
    <ds:schemaRef ds:uri="4f47e32b-51aa-4979-93d6-bc5045ad356b"/>
    <ds:schemaRef ds:uri="http://purl.org/dc/dcmitype/"/>
    <ds:schemaRef ds:uri="http://schemas.microsoft.com/office/2006/documentManagement/types"/>
    <ds:schemaRef ds:uri="http://purl.org/dc/elements/1.1/"/>
    <ds:schemaRef ds:uri="http://schemas.microsoft.com/office/2006/metadata/properties"/>
    <ds:schemaRef ds:uri="17a97fc1-e13c-4a5e-826b-f9e7e48b45b8"/>
    <ds:schemaRef ds:uri="http://purl.org/dc/term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DA0DCD0C-406E-4EFE-A16B-4C55F47F01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47e32b-51aa-4979-93d6-bc5045ad356b"/>
    <ds:schemaRef ds:uri="17a97fc1-e13c-4a5e-826b-f9e7e48b45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E4809E0-4FA9-4789-8F77-44449492C95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Medical poster with graphics</Template>
  <TotalTime>24</TotalTime>
  <Words>624</Words>
  <Application>Microsoft Office PowerPoint</Application>
  <PresentationFormat>Personalitzat</PresentationFormat>
  <Paragraphs>40</Paragraphs>
  <Slides>1</Slides>
  <Notes>0</Notes>
  <HiddenSlides>0</HiddenSlides>
  <MMClips>0</MMClips>
  <ScaleCrop>false</ScaleCrop>
  <HeadingPairs>
    <vt:vector size="8" baseType="variant">
      <vt:variant>
        <vt:lpstr>Tipus de lletra utilitzats</vt:lpstr>
      </vt:variant>
      <vt:variant>
        <vt:i4>4</vt:i4>
      </vt:variant>
      <vt:variant>
        <vt:lpstr>Tema</vt:lpstr>
      </vt:variant>
      <vt:variant>
        <vt:i4>2</vt:i4>
      </vt:variant>
      <vt:variant>
        <vt:lpstr>Servidors OLE incrustats</vt:lpstr>
      </vt:variant>
      <vt:variant>
        <vt:i4>1</vt:i4>
      </vt:variant>
      <vt:variant>
        <vt:lpstr>Títols de les diapositives</vt:lpstr>
      </vt:variant>
      <vt:variant>
        <vt:i4>1</vt:i4>
      </vt:variant>
    </vt:vector>
  </HeadingPairs>
  <TitlesOfParts>
    <vt:vector size="8" baseType="lpstr">
      <vt:lpstr>Malgun Gothic</vt:lpstr>
      <vt:lpstr>Arial</vt:lpstr>
      <vt:lpstr>Calibri</vt:lpstr>
      <vt:lpstr>Times New Roman</vt:lpstr>
      <vt:lpstr>Medical poster with graphics</vt:lpstr>
      <vt:lpstr>Custom Design</vt:lpstr>
      <vt:lpstr>Chart</vt:lpstr>
      <vt:lpstr>COMPARATIVE WAX BLOCKS RODENTICIDES PALATABILITY EVALUATION AGAINST RATTUS RATTUS ON A POULTRY FARM FACILITY</vt:lpstr>
    </vt:vector>
  </TitlesOfParts>
  <Company>Rentokil Initial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in title case 80pt sans serif font</dc:title>
  <dc:creator>Matt Green</dc:creator>
  <cp:lastModifiedBy>Laura Barahona Quintana</cp:lastModifiedBy>
  <cp:revision>5</cp:revision>
  <cp:lastPrinted>2004-07-01T22:30:03Z</cp:lastPrinted>
  <dcterms:created xsi:type="dcterms:W3CDTF">2017-01-11T00:11:08Z</dcterms:created>
  <dcterms:modified xsi:type="dcterms:W3CDTF">2022-06-13T11:11:09Z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TC100214271033</vt:lpwstr>
  </property>
  <property fmtid="{D5CDD505-2E9C-101B-9397-08002B2CF9AE}" pid="3" name="ContentTypeId">
    <vt:lpwstr>0x010100B11DC8E76A102A4EB815EDC71C67323C</vt:lpwstr>
  </property>
</Properties>
</file>