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275213" cy="42803763"/>
  <p:notesSz cx="6769100" cy="9906000"/>
  <p:defaultTextStyle>
    <a:defPPr>
      <a:defRPr lang="en-GB"/>
    </a:defPPr>
    <a:lvl1pPr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396" userDrawn="1">
          <p15:clr>
            <a:srgbClr val="A4A3A4"/>
          </p15:clr>
        </p15:guide>
        <p15:guide id="2" orient="horz" pos="24602" userDrawn="1">
          <p15:clr>
            <a:srgbClr val="A4A3A4"/>
          </p15:clr>
        </p15:guide>
        <p15:guide id="3" orient="horz" pos="15768" userDrawn="1">
          <p15:clr>
            <a:srgbClr val="A4A3A4"/>
          </p15:clr>
        </p15:guide>
        <p15:guide id="4" orient="horz" pos="24684" userDrawn="1">
          <p15:clr>
            <a:srgbClr val="A4A3A4"/>
          </p15:clr>
        </p15:guide>
        <p15:guide id="5" orient="horz" pos="4510" userDrawn="1">
          <p15:clr>
            <a:srgbClr val="A4A3A4"/>
          </p15:clr>
        </p15:guide>
        <p15:guide id="6" pos="9075" userDrawn="1">
          <p15:clr>
            <a:srgbClr val="A4A3A4"/>
          </p15:clr>
        </p15:guide>
        <p15:guide id="7" pos="9536" userDrawn="1">
          <p15:clr>
            <a:srgbClr val="A4A3A4"/>
          </p15:clr>
        </p15:guide>
        <p15:guide id="8" pos="9996" userDrawn="1">
          <p15:clr>
            <a:srgbClr val="A4A3A4"/>
          </p15:clr>
        </p15:guide>
        <p15:guide id="9" pos="18614" userDrawn="1">
          <p15:clr>
            <a:srgbClr val="A4A3A4"/>
          </p15:clr>
        </p15:guide>
        <p15:guide id="10" pos="45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4C67"/>
    <a:srgbClr val="1600B6"/>
    <a:srgbClr val="98989C"/>
    <a:srgbClr val="333399"/>
    <a:srgbClr val="336699"/>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382" autoAdjust="0"/>
    <p:restoredTop sz="99290" autoAdjust="0"/>
  </p:normalViewPr>
  <p:slideViewPr>
    <p:cSldViewPr snapToGrid="0" showGuides="1">
      <p:cViewPr>
        <p:scale>
          <a:sx n="25" d="100"/>
          <a:sy n="25" d="100"/>
        </p:scale>
        <p:origin x="152" y="-3712"/>
      </p:cViewPr>
      <p:guideLst>
        <p:guide orient="horz" pos="13396"/>
        <p:guide orient="horz" pos="24602"/>
        <p:guide orient="horz" pos="15768"/>
        <p:guide orient="horz" pos="24684"/>
        <p:guide orient="horz" pos="4510"/>
        <p:guide pos="9075"/>
        <p:guide pos="9536"/>
        <p:guide pos="9996"/>
        <p:guide pos="18614"/>
        <p:guide pos="4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36" d="100"/>
          <a:sy n="36" d="100"/>
        </p:scale>
        <p:origin x="2390" y="19"/>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E6F26F3-B6BD-B8E4-4957-1F41A2C1DCE5}"/>
              </a:ext>
            </a:extLst>
          </p:cNvPr>
          <p:cNvSpPr>
            <a:spLocks noGrp="1"/>
          </p:cNvSpPr>
          <p:nvPr>
            <p:ph type="hdr" sz="quarter"/>
          </p:nvPr>
        </p:nvSpPr>
        <p:spPr>
          <a:xfrm>
            <a:off x="0" y="0"/>
            <a:ext cx="2933700" cy="496888"/>
          </a:xfrm>
          <a:prstGeom prst="rect">
            <a:avLst/>
          </a:prstGeom>
        </p:spPr>
        <p:txBody>
          <a:bodyPr vert="horz" lIns="91440" tIns="45720" rIns="91440" bIns="45720" rtlCol="0"/>
          <a:lstStyle>
            <a:lvl1pPr algn="l">
              <a:defRPr sz="1200"/>
            </a:lvl1pPr>
          </a:lstStyle>
          <a:p>
            <a:pPr>
              <a:defRPr/>
            </a:pPr>
            <a:endParaRPr lang="es-DO"/>
          </a:p>
        </p:txBody>
      </p:sp>
      <p:sp>
        <p:nvSpPr>
          <p:cNvPr id="3" name="Marcador de fecha 2">
            <a:extLst>
              <a:ext uri="{FF2B5EF4-FFF2-40B4-BE49-F238E27FC236}">
                <a16:creationId xmlns:a16="http://schemas.microsoft.com/office/drawing/2014/main" id="{A845519D-71DA-F630-50C9-E26782DB0F07}"/>
              </a:ext>
            </a:extLst>
          </p:cNvPr>
          <p:cNvSpPr>
            <a:spLocks noGrp="1"/>
          </p:cNvSpPr>
          <p:nvPr>
            <p:ph type="dt" idx="1"/>
          </p:nvPr>
        </p:nvSpPr>
        <p:spPr>
          <a:xfrm>
            <a:off x="3833813" y="0"/>
            <a:ext cx="2933700" cy="496888"/>
          </a:xfrm>
          <a:prstGeom prst="rect">
            <a:avLst/>
          </a:prstGeom>
        </p:spPr>
        <p:txBody>
          <a:bodyPr vert="horz" lIns="91440" tIns="45720" rIns="91440" bIns="45720" rtlCol="0"/>
          <a:lstStyle>
            <a:lvl1pPr algn="r">
              <a:defRPr sz="1200"/>
            </a:lvl1pPr>
          </a:lstStyle>
          <a:p>
            <a:pPr>
              <a:defRPr/>
            </a:pPr>
            <a:fld id="{8214A63D-17FA-4433-B675-8AAF2BDC17FE}" type="datetimeFigureOut">
              <a:rPr lang="es-DO"/>
              <a:pPr>
                <a:defRPr/>
              </a:pPr>
              <a:t>13/6/2022</a:t>
            </a:fld>
            <a:endParaRPr lang="es-DO"/>
          </a:p>
        </p:txBody>
      </p:sp>
      <p:sp>
        <p:nvSpPr>
          <p:cNvPr id="4" name="Marcador de imagen de diapositiva 3">
            <a:extLst>
              <a:ext uri="{FF2B5EF4-FFF2-40B4-BE49-F238E27FC236}">
                <a16:creationId xmlns:a16="http://schemas.microsoft.com/office/drawing/2014/main" id="{1DC53CCC-3817-239F-477A-67480FC33706}"/>
              </a:ext>
            </a:extLst>
          </p:cNvPr>
          <p:cNvSpPr>
            <a:spLocks noGrp="1" noRot="1" noChangeAspect="1"/>
          </p:cNvSpPr>
          <p:nvPr>
            <p:ph type="sldImg" idx="2"/>
          </p:nvPr>
        </p:nvSpPr>
        <p:spPr>
          <a:xfrm>
            <a:off x="2201863" y="1238250"/>
            <a:ext cx="2365375" cy="3343275"/>
          </a:xfrm>
          <a:prstGeom prst="rect">
            <a:avLst/>
          </a:prstGeom>
          <a:noFill/>
          <a:ln w="12700">
            <a:solidFill>
              <a:prstClr val="black"/>
            </a:solidFill>
          </a:ln>
        </p:spPr>
        <p:txBody>
          <a:bodyPr vert="horz" lIns="91440" tIns="45720" rIns="91440" bIns="45720" rtlCol="0" anchor="ctr"/>
          <a:lstStyle/>
          <a:p>
            <a:pPr lvl="0"/>
            <a:endParaRPr lang="es-DO" noProof="0"/>
          </a:p>
        </p:txBody>
      </p:sp>
      <p:sp>
        <p:nvSpPr>
          <p:cNvPr id="5" name="Marcador de notas 4">
            <a:extLst>
              <a:ext uri="{FF2B5EF4-FFF2-40B4-BE49-F238E27FC236}">
                <a16:creationId xmlns:a16="http://schemas.microsoft.com/office/drawing/2014/main" id="{2AC02ED1-856B-D4D7-264E-3B8999C2476C}"/>
              </a:ext>
            </a:extLst>
          </p:cNvPr>
          <p:cNvSpPr>
            <a:spLocks noGrp="1"/>
          </p:cNvSpPr>
          <p:nvPr>
            <p:ph type="body" sz="quarter" idx="3"/>
          </p:nvPr>
        </p:nvSpPr>
        <p:spPr>
          <a:xfrm>
            <a:off x="676275" y="4767263"/>
            <a:ext cx="5416550" cy="3900487"/>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DO" noProof="0"/>
          </a:p>
        </p:txBody>
      </p:sp>
      <p:sp>
        <p:nvSpPr>
          <p:cNvPr id="6" name="Marcador de pie de página 5">
            <a:extLst>
              <a:ext uri="{FF2B5EF4-FFF2-40B4-BE49-F238E27FC236}">
                <a16:creationId xmlns:a16="http://schemas.microsoft.com/office/drawing/2014/main" id="{05287F5C-59A1-B648-A874-FD6678225B8D}"/>
              </a:ext>
            </a:extLst>
          </p:cNvPr>
          <p:cNvSpPr>
            <a:spLocks noGrp="1"/>
          </p:cNvSpPr>
          <p:nvPr>
            <p:ph type="ftr" sz="quarter" idx="4"/>
          </p:nvPr>
        </p:nvSpPr>
        <p:spPr>
          <a:xfrm>
            <a:off x="0" y="9409113"/>
            <a:ext cx="2933700" cy="496887"/>
          </a:xfrm>
          <a:prstGeom prst="rect">
            <a:avLst/>
          </a:prstGeom>
        </p:spPr>
        <p:txBody>
          <a:bodyPr vert="horz" lIns="91440" tIns="45720" rIns="91440" bIns="45720" rtlCol="0" anchor="b"/>
          <a:lstStyle>
            <a:lvl1pPr algn="l">
              <a:defRPr sz="1200"/>
            </a:lvl1pPr>
          </a:lstStyle>
          <a:p>
            <a:pPr>
              <a:defRPr/>
            </a:pPr>
            <a:endParaRPr lang="es-DO"/>
          </a:p>
        </p:txBody>
      </p:sp>
      <p:sp>
        <p:nvSpPr>
          <p:cNvPr id="7" name="Marcador de número de diapositiva 6">
            <a:extLst>
              <a:ext uri="{FF2B5EF4-FFF2-40B4-BE49-F238E27FC236}">
                <a16:creationId xmlns:a16="http://schemas.microsoft.com/office/drawing/2014/main" id="{3E97F3DA-C4A5-2A64-FECF-5AE6F8C7A9DD}"/>
              </a:ext>
            </a:extLst>
          </p:cNvPr>
          <p:cNvSpPr>
            <a:spLocks noGrp="1"/>
          </p:cNvSpPr>
          <p:nvPr>
            <p:ph type="sldNum" sz="quarter" idx="5"/>
          </p:nvPr>
        </p:nvSpPr>
        <p:spPr>
          <a:xfrm>
            <a:off x="3833813" y="9409113"/>
            <a:ext cx="29337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0E5C19-8421-45A5-B05F-9D4EE24CE67A}" type="slidenum">
              <a:rPr lang="es-DO" altLang="es-DO"/>
              <a:pPr/>
              <a:t>‹#›</a:t>
            </a:fld>
            <a:endParaRPr lang="es-DO" altLang="es-D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a:extLst>
              <a:ext uri="{FF2B5EF4-FFF2-40B4-BE49-F238E27FC236}">
                <a16:creationId xmlns:a16="http://schemas.microsoft.com/office/drawing/2014/main" id="{CA101571-4725-9B14-8C42-481DBBF0D3CC}"/>
              </a:ext>
            </a:extLst>
          </p:cNvPr>
          <p:cNvSpPr>
            <a:spLocks noGrp="1" noRot="1" noChangeAspect="1" noTextEdit="1"/>
          </p:cNvSpPr>
          <p:nvPr>
            <p:ph type="sldImg"/>
          </p:nvPr>
        </p:nvSpPr>
        <p:spPr bwMode="auto">
          <a:xfrm>
            <a:off x="2201863" y="1238250"/>
            <a:ext cx="2365375"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a:extLst>
              <a:ext uri="{FF2B5EF4-FFF2-40B4-BE49-F238E27FC236}">
                <a16:creationId xmlns:a16="http://schemas.microsoft.com/office/drawing/2014/main" id="{0CD02868-53CB-FE46-0D59-DFDFF42DA6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DO" altLang="es-DO"/>
          </a:p>
        </p:txBody>
      </p:sp>
      <p:sp>
        <p:nvSpPr>
          <p:cNvPr id="4100" name="Marcador de número de diapositiva 3">
            <a:extLst>
              <a:ext uri="{FF2B5EF4-FFF2-40B4-BE49-F238E27FC236}">
                <a16:creationId xmlns:a16="http://schemas.microsoft.com/office/drawing/2014/main" id="{BFFDB177-728F-95EF-9E54-C7EDB822D6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fld id="{1DCC1BBD-C7F6-4BB4-B5F0-3A2CAD6D31CF}" type="slidenum">
              <a:rPr lang="es-DO" altLang="es-DO" sz="1200"/>
              <a:pPr/>
              <a:t>1</a:t>
            </a:fld>
            <a:endParaRPr lang="es-DO" altLang="es-DO"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813" y="9404934"/>
            <a:ext cx="36382170" cy="6490284"/>
          </a:xfrm>
        </p:spPr>
        <p:txBody>
          <a:bodyPr/>
          <a:lstStyle/>
          <a:p>
            <a:r>
              <a:rPr lang="en-US"/>
              <a:t>Click to edit Master title style</a:t>
            </a:r>
            <a:endParaRPr lang="en-GB"/>
          </a:p>
        </p:txBody>
      </p:sp>
      <p:sp>
        <p:nvSpPr>
          <p:cNvPr id="3" name="Subtitle 2"/>
          <p:cNvSpPr>
            <a:spLocks noGrp="1"/>
          </p:cNvSpPr>
          <p:nvPr>
            <p:ph type="subTitle" idx="1"/>
          </p:nvPr>
        </p:nvSpPr>
        <p:spPr>
          <a:xfrm>
            <a:off x="6419623" y="17156744"/>
            <a:ext cx="29962547" cy="7737355"/>
          </a:xfrm>
        </p:spPr>
        <p:txBody>
          <a:bodyPr/>
          <a:lstStyle>
            <a:lvl1pPr marL="0" indent="0" algn="ctr">
              <a:buNone/>
              <a:defRPr/>
            </a:lvl1pPr>
            <a:lvl2pPr marL="494142" indent="0" algn="ctr">
              <a:buNone/>
              <a:defRPr/>
            </a:lvl2pPr>
            <a:lvl3pPr marL="988284" indent="0" algn="ctr">
              <a:buNone/>
              <a:defRPr/>
            </a:lvl3pPr>
            <a:lvl4pPr marL="1482425" indent="0" algn="ctr">
              <a:buNone/>
              <a:defRPr/>
            </a:lvl4pPr>
            <a:lvl5pPr marL="1976567" indent="0" algn="ctr">
              <a:buNone/>
              <a:defRPr/>
            </a:lvl5pPr>
            <a:lvl6pPr marL="2470709" indent="0" algn="ctr">
              <a:buNone/>
              <a:defRPr/>
            </a:lvl6pPr>
            <a:lvl7pPr marL="2964851" indent="0" algn="ctr">
              <a:buNone/>
              <a:defRPr/>
            </a:lvl7pPr>
            <a:lvl8pPr marL="3458992" indent="0" algn="ctr">
              <a:buNone/>
              <a:defRPr/>
            </a:lvl8pPr>
            <a:lvl9pPr marL="3953134"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D07E9C4-D33C-42F4-EFA3-34AE813EE0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E44138-2B25-6EA7-BA92-3E6794184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BD1820-620E-C6FD-D9CF-9B7714357EE5}"/>
              </a:ext>
            </a:extLst>
          </p:cNvPr>
          <p:cNvSpPr>
            <a:spLocks noGrp="1" noChangeArrowheads="1"/>
          </p:cNvSpPr>
          <p:nvPr>
            <p:ph type="sldNum" sz="quarter" idx="12"/>
          </p:nvPr>
        </p:nvSpPr>
        <p:spPr>
          <a:ln/>
        </p:spPr>
        <p:txBody>
          <a:bodyPr/>
          <a:lstStyle>
            <a:lvl1pPr>
              <a:defRPr/>
            </a:lvl1pPr>
          </a:lstStyle>
          <a:p>
            <a:fld id="{EE3143F7-3C77-47A8-8C5A-6073AC26602D}" type="slidenum">
              <a:rPr lang="en-GB" altLang="es-ES"/>
              <a:pPr/>
              <a:t>‹#›</a:t>
            </a:fld>
            <a:endParaRPr lang="en-GB" altLang="es-ES"/>
          </a:p>
        </p:txBody>
      </p:sp>
    </p:spTree>
    <p:extLst>
      <p:ext uri="{BB962C8B-B14F-4D97-AF65-F5344CB8AC3E}">
        <p14:creationId xmlns:p14="http://schemas.microsoft.com/office/powerpoint/2010/main" val="147667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C4965EB-A898-E362-913D-45707DC524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58F5D6-B19B-EC61-8D0E-AE81A592D9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6454CB-9C65-96AF-4DEA-97212423BE5B}"/>
              </a:ext>
            </a:extLst>
          </p:cNvPr>
          <p:cNvSpPr>
            <a:spLocks noGrp="1" noChangeArrowheads="1"/>
          </p:cNvSpPr>
          <p:nvPr>
            <p:ph type="sldNum" sz="quarter" idx="12"/>
          </p:nvPr>
        </p:nvSpPr>
        <p:spPr>
          <a:ln/>
        </p:spPr>
        <p:txBody>
          <a:bodyPr/>
          <a:lstStyle>
            <a:lvl1pPr>
              <a:defRPr/>
            </a:lvl1pPr>
          </a:lstStyle>
          <a:p>
            <a:fld id="{77220B25-8466-4039-A247-A43C4AB58DC2}" type="slidenum">
              <a:rPr lang="en-GB" altLang="es-ES"/>
              <a:pPr/>
              <a:t>‹#›</a:t>
            </a:fld>
            <a:endParaRPr lang="en-GB" altLang="es-ES"/>
          </a:p>
        </p:txBody>
      </p:sp>
    </p:spTree>
    <p:extLst>
      <p:ext uri="{BB962C8B-B14F-4D97-AF65-F5344CB8AC3E}">
        <p14:creationId xmlns:p14="http://schemas.microsoft.com/office/powerpoint/2010/main" val="5715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7249" y="2691255"/>
            <a:ext cx="9094734" cy="2422128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09812" y="2691255"/>
            <a:ext cx="27132357" cy="242212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6426989-9569-AD7A-23E3-669C882DFE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AD1724-207E-6880-E941-0A89BD9C8C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3EA324-357F-E1D4-A85F-24C9804A813A}"/>
              </a:ext>
            </a:extLst>
          </p:cNvPr>
          <p:cNvSpPr>
            <a:spLocks noGrp="1" noChangeArrowheads="1"/>
          </p:cNvSpPr>
          <p:nvPr>
            <p:ph type="sldNum" sz="quarter" idx="12"/>
          </p:nvPr>
        </p:nvSpPr>
        <p:spPr>
          <a:ln/>
        </p:spPr>
        <p:txBody>
          <a:bodyPr/>
          <a:lstStyle>
            <a:lvl1pPr>
              <a:defRPr/>
            </a:lvl1pPr>
          </a:lstStyle>
          <a:p>
            <a:fld id="{B79861EF-2E96-4F56-9D8D-06E328F16F8A}" type="slidenum">
              <a:rPr lang="en-GB" altLang="es-ES"/>
              <a:pPr/>
              <a:t>‹#›</a:t>
            </a:fld>
            <a:endParaRPr lang="en-GB" altLang="es-ES"/>
          </a:p>
        </p:txBody>
      </p:sp>
    </p:spTree>
    <p:extLst>
      <p:ext uri="{BB962C8B-B14F-4D97-AF65-F5344CB8AC3E}">
        <p14:creationId xmlns:p14="http://schemas.microsoft.com/office/powerpoint/2010/main" val="113976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83CAC1A-9D73-17CD-4BF6-AD16B75119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5F9785-5222-C98A-3109-D7A16F9299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6C6A21-985C-81B1-DC3B-1302D5884127}"/>
              </a:ext>
            </a:extLst>
          </p:cNvPr>
          <p:cNvSpPr>
            <a:spLocks noGrp="1" noChangeArrowheads="1"/>
          </p:cNvSpPr>
          <p:nvPr>
            <p:ph type="sldNum" sz="quarter" idx="12"/>
          </p:nvPr>
        </p:nvSpPr>
        <p:spPr>
          <a:ln/>
        </p:spPr>
        <p:txBody>
          <a:bodyPr/>
          <a:lstStyle>
            <a:lvl1pPr>
              <a:defRPr/>
            </a:lvl1pPr>
          </a:lstStyle>
          <a:p>
            <a:fld id="{BCE4F4D6-0451-4AFA-A0C3-682F9F71B396}" type="slidenum">
              <a:rPr lang="en-GB" altLang="es-ES"/>
              <a:pPr/>
              <a:t>‹#›</a:t>
            </a:fld>
            <a:endParaRPr lang="en-GB" altLang="es-ES"/>
          </a:p>
        </p:txBody>
      </p:sp>
    </p:spTree>
    <p:extLst>
      <p:ext uri="{BB962C8B-B14F-4D97-AF65-F5344CB8AC3E}">
        <p14:creationId xmlns:p14="http://schemas.microsoft.com/office/powerpoint/2010/main" val="250515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046" y="19455087"/>
            <a:ext cx="36382170" cy="6013270"/>
          </a:xfrm>
        </p:spPr>
        <p:txBody>
          <a:bodyPr anchor="t"/>
          <a:lstStyle>
            <a:lvl1pPr algn="l">
              <a:defRPr sz="4323" b="1" cap="all"/>
            </a:lvl1pPr>
          </a:lstStyle>
          <a:p>
            <a:r>
              <a:rPr lang="en-US"/>
              <a:t>Click to edit Master title style</a:t>
            </a:r>
            <a:endParaRPr lang="en-GB"/>
          </a:p>
        </p:txBody>
      </p:sp>
      <p:sp>
        <p:nvSpPr>
          <p:cNvPr id="3" name="Text Placeholder 2"/>
          <p:cNvSpPr>
            <a:spLocks noGrp="1"/>
          </p:cNvSpPr>
          <p:nvPr>
            <p:ph type="body" idx="1"/>
          </p:nvPr>
        </p:nvSpPr>
        <p:spPr>
          <a:xfrm>
            <a:off x="3381046" y="12832079"/>
            <a:ext cx="36382170" cy="6623008"/>
          </a:xfrm>
        </p:spPr>
        <p:txBody>
          <a:bodyPr anchor="b"/>
          <a:lstStyle>
            <a:lvl1pPr marL="0" indent="0">
              <a:buNone/>
              <a:defRPr sz="2162"/>
            </a:lvl1pPr>
            <a:lvl2pPr marL="494142" indent="0">
              <a:buNone/>
              <a:defRPr sz="1945"/>
            </a:lvl2pPr>
            <a:lvl3pPr marL="988284" indent="0">
              <a:buNone/>
              <a:defRPr sz="1729"/>
            </a:lvl3pPr>
            <a:lvl4pPr marL="1482425" indent="0">
              <a:buNone/>
              <a:defRPr sz="1513"/>
            </a:lvl4pPr>
            <a:lvl5pPr marL="1976567" indent="0">
              <a:buNone/>
              <a:defRPr sz="1513"/>
            </a:lvl5pPr>
            <a:lvl6pPr marL="2470709" indent="0">
              <a:buNone/>
              <a:defRPr sz="1513"/>
            </a:lvl6pPr>
            <a:lvl7pPr marL="2964851" indent="0">
              <a:buNone/>
              <a:defRPr sz="1513"/>
            </a:lvl7pPr>
            <a:lvl8pPr marL="3458992" indent="0">
              <a:buNone/>
              <a:defRPr sz="1513"/>
            </a:lvl8pPr>
            <a:lvl9pPr marL="3953134" indent="0">
              <a:buNone/>
              <a:defRPr sz="1513"/>
            </a:lvl9pPr>
          </a:lstStyle>
          <a:p>
            <a:pPr lvl="0"/>
            <a:r>
              <a:rPr lang="en-US"/>
              <a:t>Click to edit Master text styles</a:t>
            </a:r>
          </a:p>
        </p:txBody>
      </p:sp>
      <p:sp>
        <p:nvSpPr>
          <p:cNvPr id="4" name="Rectangle 4">
            <a:extLst>
              <a:ext uri="{FF2B5EF4-FFF2-40B4-BE49-F238E27FC236}">
                <a16:creationId xmlns:a16="http://schemas.microsoft.com/office/drawing/2014/main" id="{F5A6FC7A-759E-B180-C4CE-9237F1EE2F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800E2-D38E-A56D-9E17-0A05A98B18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672382-25A8-DC1B-4083-BA9C854EC6A7}"/>
              </a:ext>
            </a:extLst>
          </p:cNvPr>
          <p:cNvSpPr>
            <a:spLocks noGrp="1" noChangeArrowheads="1"/>
          </p:cNvSpPr>
          <p:nvPr>
            <p:ph type="sldNum" sz="quarter" idx="12"/>
          </p:nvPr>
        </p:nvSpPr>
        <p:spPr>
          <a:ln/>
        </p:spPr>
        <p:txBody>
          <a:bodyPr/>
          <a:lstStyle>
            <a:lvl1pPr>
              <a:defRPr/>
            </a:lvl1pPr>
          </a:lstStyle>
          <a:p>
            <a:fld id="{7CFABD32-2B60-44F8-BE6B-2C31ADD99656}" type="slidenum">
              <a:rPr lang="en-GB" altLang="es-ES"/>
              <a:pPr/>
              <a:t>‹#›</a:t>
            </a:fld>
            <a:endParaRPr lang="en-GB" altLang="es-ES"/>
          </a:p>
        </p:txBody>
      </p:sp>
    </p:spTree>
    <p:extLst>
      <p:ext uri="{BB962C8B-B14F-4D97-AF65-F5344CB8AC3E}">
        <p14:creationId xmlns:p14="http://schemas.microsoft.com/office/powerpoint/2010/main" val="21543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09812" y="8746575"/>
            <a:ext cx="18113545" cy="18165964"/>
          </a:xfrm>
        </p:spPr>
        <p:txBody>
          <a:bodyPr/>
          <a:lstStyle>
            <a:lvl1pPr>
              <a:defRPr sz="3026"/>
            </a:lvl1pPr>
            <a:lvl2pPr>
              <a:defRPr sz="2594"/>
            </a:lvl2pPr>
            <a:lvl3pPr>
              <a:defRPr sz="2162"/>
            </a:lvl3pPr>
            <a:lvl4pPr>
              <a:defRPr sz="1945"/>
            </a:lvl4pPr>
            <a:lvl5pPr>
              <a:defRPr sz="1945"/>
            </a:lvl5pPr>
            <a:lvl6pPr>
              <a:defRPr sz="1945"/>
            </a:lvl6pPr>
            <a:lvl7pPr>
              <a:defRPr sz="1945"/>
            </a:lvl7pPr>
            <a:lvl8pPr>
              <a:defRPr sz="1945"/>
            </a:lvl8pPr>
            <a:lvl9pPr>
              <a:defRPr sz="1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1478437" y="8746575"/>
            <a:ext cx="18113546" cy="18165964"/>
          </a:xfrm>
        </p:spPr>
        <p:txBody>
          <a:bodyPr/>
          <a:lstStyle>
            <a:lvl1pPr>
              <a:defRPr sz="3026"/>
            </a:lvl1pPr>
            <a:lvl2pPr>
              <a:defRPr sz="2594"/>
            </a:lvl2pPr>
            <a:lvl3pPr>
              <a:defRPr sz="2162"/>
            </a:lvl3pPr>
            <a:lvl4pPr>
              <a:defRPr sz="1945"/>
            </a:lvl4pPr>
            <a:lvl5pPr>
              <a:defRPr sz="1945"/>
            </a:lvl5pPr>
            <a:lvl6pPr>
              <a:defRPr sz="1945"/>
            </a:lvl6pPr>
            <a:lvl7pPr>
              <a:defRPr sz="1945"/>
            </a:lvl7pPr>
            <a:lvl8pPr>
              <a:defRPr sz="1945"/>
            </a:lvl8pPr>
            <a:lvl9pPr>
              <a:defRPr sz="1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9A9E859-9C16-2C90-B6F1-FA24E1EB0D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D4383B-C3F2-045F-4D9D-71F1AEF6F7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445D2C-BDC2-054B-FF49-888789877A7B}"/>
              </a:ext>
            </a:extLst>
          </p:cNvPr>
          <p:cNvSpPr>
            <a:spLocks noGrp="1" noChangeArrowheads="1"/>
          </p:cNvSpPr>
          <p:nvPr>
            <p:ph type="sldNum" sz="quarter" idx="12"/>
          </p:nvPr>
        </p:nvSpPr>
        <p:spPr>
          <a:ln/>
        </p:spPr>
        <p:txBody>
          <a:bodyPr/>
          <a:lstStyle>
            <a:lvl1pPr>
              <a:defRPr/>
            </a:lvl1pPr>
          </a:lstStyle>
          <a:p>
            <a:fld id="{969F63E2-E26A-4D6A-B4EC-97D4E8D37B36}" type="slidenum">
              <a:rPr lang="en-GB" altLang="es-ES"/>
              <a:pPr/>
              <a:t>‹#›</a:t>
            </a:fld>
            <a:endParaRPr lang="en-GB" altLang="es-ES"/>
          </a:p>
        </p:txBody>
      </p:sp>
    </p:spTree>
    <p:extLst>
      <p:ext uri="{BB962C8B-B14F-4D97-AF65-F5344CB8AC3E}">
        <p14:creationId xmlns:p14="http://schemas.microsoft.com/office/powerpoint/2010/main" val="153757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414" y="1212905"/>
            <a:ext cx="38520967" cy="5046102"/>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140413" y="6776758"/>
            <a:ext cx="18911556" cy="2825291"/>
          </a:xfrm>
        </p:spPr>
        <p:txBody>
          <a:bodyPr anchor="b"/>
          <a:lstStyle>
            <a:lvl1pPr marL="0" indent="0">
              <a:buNone/>
              <a:defRPr sz="2594" b="1"/>
            </a:lvl1pPr>
            <a:lvl2pPr marL="494142" indent="0">
              <a:buNone/>
              <a:defRPr sz="2162" b="1"/>
            </a:lvl2pPr>
            <a:lvl3pPr marL="988284" indent="0">
              <a:buNone/>
              <a:defRPr sz="1945" b="1"/>
            </a:lvl3pPr>
            <a:lvl4pPr marL="1482425" indent="0">
              <a:buNone/>
              <a:defRPr sz="1729" b="1"/>
            </a:lvl4pPr>
            <a:lvl5pPr marL="1976567" indent="0">
              <a:buNone/>
              <a:defRPr sz="1729" b="1"/>
            </a:lvl5pPr>
            <a:lvl6pPr marL="2470709" indent="0">
              <a:buNone/>
              <a:defRPr sz="1729" b="1"/>
            </a:lvl6pPr>
            <a:lvl7pPr marL="2964851" indent="0">
              <a:buNone/>
              <a:defRPr sz="1729" b="1"/>
            </a:lvl7pPr>
            <a:lvl8pPr marL="3458992" indent="0">
              <a:buNone/>
              <a:defRPr sz="1729" b="1"/>
            </a:lvl8pPr>
            <a:lvl9pPr marL="3953134" indent="0">
              <a:buNone/>
              <a:defRPr sz="1729" b="1"/>
            </a:lvl9pPr>
          </a:lstStyle>
          <a:p>
            <a:pPr lvl="0"/>
            <a:r>
              <a:rPr lang="en-US"/>
              <a:t>Click to edit Master text styles</a:t>
            </a:r>
          </a:p>
        </p:txBody>
      </p:sp>
      <p:sp>
        <p:nvSpPr>
          <p:cNvPr id="4" name="Content Placeholder 3"/>
          <p:cNvSpPr>
            <a:spLocks noGrp="1"/>
          </p:cNvSpPr>
          <p:nvPr>
            <p:ph sz="half" idx="2"/>
          </p:nvPr>
        </p:nvSpPr>
        <p:spPr>
          <a:xfrm>
            <a:off x="2140413" y="9602048"/>
            <a:ext cx="18911556" cy="17443215"/>
          </a:xfrm>
        </p:spPr>
        <p:txBody>
          <a:bodyPr/>
          <a:lstStyle>
            <a:lvl1pPr>
              <a:defRPr sz="2594"/>
            </a:lvl1pPr>
            <a:lvl2pPr>
              <a:defRPr sz="2162"/>
            </a:lvl2pPr>
            <a:lvl3pPr>
              <a:defRPr sz="1945"/>
            </a:lvl3pPr>
            <a:lvl4pPr>
              <a:defRPr sz="1729"/>
            </a:lvl4pPr>
            <a:lvl5pPr>
              <a:defRPr sz="1729"/>
            </a:lvl5pPr>
            <a:lvl6pPr>
              <a:defRPr sz="1729"/>
            </a:lvl6pPr>
            <a:lvl7pPr>
              <a:defRPr sz="1729"/>
            </a:lvl7pPr>
            <a:lvl8pPr>
              <a:defRPr sz="1729"/>
            </a:lvl8pPr>
            <a:lvl9pPr>
              <a:defRPr sz="17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1743364" y="6776758"/>
            <a:ext cx="18918018" cy="2825291"/>
          </a:xfrm>
        </p:spPr>
        <p:txBody>
          <a:bodyPr anchor="b"/>
          <a:lstStyle>
            <a:lvl1pPr marL="0" indent="0">
              <a:buNone/>
              <a:defRPr sz="2594" b="1"/>
            </a:lvl1pPr>
            <a:lvl2pPr marL="494142" indent="0">
              <a:buNone/>
              <a:defRPr sz="2162" b="1"/>
            </a:lvl2pPr>
            <a:lvl3pPr marL="988284" indent="0">
              <a:buNone/>
              <a:defRPr sz="1945" b="1"/>
            </a:lvl3pPr>
            <a:lvl4pPr marL="1482425" indent="0">
              <a:buNone/>
              <a:defRPr sz="1729" b="1"/>
            </a:lvl4pPr>
            <a:lvl5pPr marL="1976567" indent="0">
              <a:buNone/>
              <a:defRPr sz="1729" b="1"/>
            </a:lvl5pPr>
            <a:lvl6pPr marL="2470709" indent="0">
              <a:buNone/>
              <a:defRPr sz="1729" b="1"/>
            </a:lvl6pPr>
            <a:lvl7pPr marL="2964851" indent="0">
              <a:buNone/>
              <a:defRPr sz="1729" b="1"/>
            </a:lvl7pPr>
            <a:lvl8pPr marL="3458992" indent="0">
              <a:buNone/>
              <a:defRPr sz="1729" b="1"/>
            </a:lvl8pPr>
            <a:lvl9pPr marL="3953134" indent="0">
              <a:buNone/>
              <a:defRPr sz="1729" b="1"/>
            </a:lvl9pPr>
          </a:lstStyle>
          <a:p>
            <a:pPr lvl="0"/>
            <a:r>
              <a:rPr lang="en-US"/>
              <a:t>Click to edit Master text styles</a:t>
            </a:r>
          </a:p>
        </p:txBody>
      </p:sp>
      <p:sp>
        <p:nvSpPr>
          <p:cNvPr id="6" name="Content Placeholder 5"/>
          <p:cNvSpPr>
            <a:spLocks noGrp="1"/>
          </p:cNvSpPr>
          <p:nvPr>
            <p:ph sz="quarter" idx="4"/>
          </p:nvPr>
        </p:nvSpPr>
        <p:spPr>
          <a:xfrm>
            <a:off x="21743364" y="9602048"/>
            <a:ext cx="18918018" cy="17443215"/>
          </a:xfrm>
        </p:spPr>
        <p:txBody>
          <a:bodyPr/>
          <a:lstStyle>
            <a:lvl1pPr>
              <a:defRPr sz="2594"/>
            </a:lvl1pPr>
            <a:lvl2pPr>
              <a:defRPr sz="2162"/>
            </a:lvl2pPr>
            <a:lvl3pPr>
              <a:defRPr sz="1945"/>
            </a:lvl3pPr>
            <a:lvl4pPr>
              <a:defRPr sz="1729"/>
            </a:lvl4pPr>
            <a:lvl5pPr>
              <a:defRPr sz="1729"/>
            </a:lvl5pPr>
            <a:lvl6pPr>
              <a:defRPr sz="1729"/>
            </a:lvl6pPr>
            <a:lvl7pPr>
              <a:defRPr sz="1729"/>
            </a:lvl7pPr>
            <a:lvl8pPr>
              <a:defRPr sz="1729"/>
            </a:lvl8pPr>
            <a:lvl9pPr>
              <a:defRPr sz="17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4E16825-DE2F-270E-9354-FA418026E8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DE75FFA-FB8F-44B4-162A-344442F4E3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077FDBE-D96C-2D94-7990-DC9417786E27}"/>
              </a:ext>
            </a:extLst>
          </p:cNvPr>
          <p:cNvSpPr>
            <a:spLocks noGrp="1" noChangeArrowheads="1"/>
          </p:cNvSpPr>
          <p:nvPr>
            <p:ph type="sldNum" sz="quarter" idx="12"/>
          </p:nvPr>
        </p:nvSpPr>
        <p:spPr>
          <a:ln/>
        </p:spPr>
        <p:txBody>
          <a:bodyPr/>
          <a:lstStyle>
            <a:lvl1pPr>
              <a:defRPr/>
            </a:lvl1pPr>
          </a:lstStyle>
          <a:p>
            <a:fld id="{AA91B2F0-DD19-43EE-AD93-FE4B13E77A2C}" type="slidenum">
              <a:rPr lang="en-GB" altLang="es-ES"/>
              <a:pPr/>
              <a:t>‹#›</a:t>
            </a:fld>
            <a:endParaRPr lang="en-GB" altLang="es-ES"/>
          </a:p>
        </p:txBody>
      </p:sp>
    </p:spTree>
    <p:extLst>
      <p:ext uri="{BB962C8B-B14F-4D97-AF65-F5344CB8AC3E}">
        <p14:creationId xmlns:p14="http://schemas.microsoft.com/office/powerpoint/2010/main" val="401616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F711A36-62DC-FAC9-E54F-92FBF9162E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4F43895-BB79-B94F-6BE3-73D95C8B3F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CFCF2A-ACF1-7764-89B4-868149CE77BC}"/>
              </a:ext>
            </a:extLst>
          </p:cNvPr>
          <p:cNvSpPr>
            <a:spLocks noGrp="1" noChangeArrowheads="1"/>
          </p:cNvSpPr>
          <p:nvPr>
            <p:ph type="sldNum" sz="quarter" idx="12"/>
          </p:nvPr>
        </p:nvSpPr>
        <p:spPr>
          <a:ln/>
        </p:spPr>
        <p:txBody>
          <a:bodyPr/>
          <a:lstStyle>
            <a:lvl1pPr>
              <a:defRPr/>
            </a:lvl1pPr>
          </a:lstStyle>
          <a:p>
            <a:fld id="{6FB756BB-A296-484B-B2D8-C105204C0CD1}" type="slidenum">
              <a:rPr lang="en-GB" altLang="es-ES"/>
              <a:pPr/>
              <a:t>‹#›</a:t>
            </a:fld>
            <a:endParaRPr lang="en-GB" altLang="es-ES"/>
          </a:p>
        </p:txBody>
      </p:sp>
    </p:spTree>
    <p:extLst>
      <p:ext uri="{BB962C8B-B14F-4D97-AF65-F5344CB8AC3E}">
        <p14:creationId xmlns:p14="http://schemas.microsoft.com/office/powerpoint/2010/main" val="179509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B66276-F55B-4EE0-FA91-A14948CC2A6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6DEA90-EA2E-7EC8-DFBB-5CC7633CEB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F425C1D-6EC7-4874-3658-2832AACBECC7}"/>
              </a:ext>
            </a:extLst>
          </p:cNvPr>
          <p:cNvSpPr>
            <a:spLocks noGrp="1" noChangeArrowheads="1"/>
          </p:cNvSpPr>
          <p:nvPr>
            <p:ph type="sldNum" sz="quarter" idx="12"/>
          </p:nvPr>
        </p:nvSpPr>
        <p:spPr>
          <a:ln/>
        </p:spPr>
        <p:txBody>
          <a:bodyPr/>
          <a:lstStyle>
            <a:lvl1pPr>
              <a:defRPr/>
            </a:lvl1pPr>
          </a:lstStyle>
          <a:p>
            <a:fld id="{716D55D7-DACB-4504-A226-ABC50FCA5302}" type="slidenum">
              <a:rPr lang="en-GB" altLang="es-ES"/>
              <a:pPr/>
              <a:t>‹#›</a:t>
            </a:fld>
            <a:endParaRPr lang="en-GB" altLang="es-ES"/>
          </a:p>
        </p:txBody>
      </p:sp>
    </p:spTree>
    <p:extLst>
      <p:ext uri="{BB962C8B-B14F-4D97-AF65-F5344CB8AC3E}">
        <p14:creationId xmlns:p14="http://schemas.microsoft.com/office/powerpoint/2010/main" val="162151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14" y="1205020"/>
            <a:ext cx="14081492" cy="5130204"/>
          </a:xfrm>
        </p:spPr>
        <p:txBody>
          <a:bodyPr anchor="b"/>
          <a:lstStyle>
            <a:lvl1pPr algn="l">
              <a:defRPr sz="2162" b="1"/>
            </a:lvl1pPr>
          </a:lstStyle>
          <a:p>
            <a:r>
              <a:rPr lang="en-US"/>
              <a:t>Click to edit Master title style</a:t>
            </a:r>
            <a:endParaRPr lang="en-GB"/>
          </a:p>
        </p:txBody>
      </p:sp>
      <p:sp>
        <p:nvSpPr>
          <p:cNvPr id="3" name="Content Placeholder 2"/>
          <p:cNvSpPr>
            <a:spLocks noGrp="1"/>
          </p:cNvSpPr>
          <p:nvPr>
            <p:ph idx="1"/>
          </p:nvPr>
        </p:nvSpPr>
        <p:spPr>
          <a:xfrm>
            <a:off x="16733989" y="1205020"/>
            <a:ext cx="23927391" cy="25840243"/>
          </a:xfrm>
        </p:spPr>
        <p:txBody>
          <a:bodyPr/>
          <a:lstStyle>
            <a:lvl1pPr>
              <a:defRPr sz="3459"/>
            </a:lvl1pPr>
            <a:lvl2pPr>
              <a:defRPr sz="3026"/>
            </a:lvl2pPr>
            <a:lvl3pPr>
              <a:defRPr sz="2594"/>
            </a:lvl3pPr>
            <a:lvl4pPr>
              <a:defRPr sz="2162"/>
            </a:lvl4pPr>
            <a:lvl5pPr>
              <a:defRPr sz="2162"/>
            </a:lvl5pPr>
            <a:lvl6pPr>
              <a:defRPr sz="2162"/>
            </a:lvl6pPr>
            <a:lvl7pPr>
              <a:defRPr sz="2162"/>
            </a:lvl7pPr>
            <a:lvl8pPr>
              <a:defRPr sz="2162"/>
            </a:lvl8pPr>
            <a:lvl9pPr>
              <a:defRPr sz="21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140414" y="6335222"/>
            <a:ext cx="14081492" cy="20710040"/>
          </a:xfrm>
        </p:spPr>
        <p:txBody>
          <a:bodyPr/>
          <a:lstStyle>
            <a:lvl1pPr marL="0" indent="0">
              <a:buNone/>
              <a:defRPr sz="1513"/>
            </a:lvl1pPr>
            <a:lvl2pPr marL="494142" indent="0">
              <a:buNone/>
              <a:defRPr sz="1297"/>
            </a:lvl2pPr>
            <a:lvl3pPr marL="988284" indent="0">
              <a:buNone/>
              <a:defRPr sz="1081"/>
            </a:lvl3pPr>
            <a:lvl4pPr marL="1482425" indent="0">
              <a:buNone/>
              <a:defRPr sz="973"/>
            </a:lvl4pPr>
            <a:lvl5pPr marL="1976567" indent="0">
              <a:buNone/>
              <a:defRPr sz="973"/>
            </a:lvl5pPr>
            <a:lvl6pPr marL="2470709" indent="0">
              <a:buNone/>
              <a:defRPr sz="973"/>
            </a:lvl6pPr>
            <a:lvl7pPr marL="2964851" indent="0">
              <a:buNone/>
              <a:defRPr sz="973"/>
            </a:lvl7pPr>
            <a:lvl8pPr marL="3458992" indent="0">
              <a:buNone/>
              <a:defRPr sz="973"/>
            </a:lvl8pPr>
            <a:lvl9pPr marL="3953134" indent="0">
              <a:buNone/>
              <a:defRPr sz="973"/>
            </a:lvl9pPr>
          </a:lstStyle>
          <a:p>
            <a:pPr lvl="0"/>
            <a:r>
              <a:rPr lang="en-US"/>
              <a:t>Click to edit Master text styles</a:t>
            </a:r>
          </a:p>
        </p:txBody>
      </p:sp>
      <p:sp>
        <p:nvSpPr>
          <p:cNvPr id="5" name="Rectangle 4">
            <a:extLst>
              <a:ext uri="{FF2B5EF4-FFF2-40B4-BE49-F238E27FC236}">
                <a16:creationId xmlns:a16="http://schemas.microsoft.com/office/drawing/2014/main" id="{72AAD0F3-251B-6E3C-DC1B-741212E8EE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610804-CF88-BCBC-8694-5DEE53A75E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C49560-63F6-9433-1E98-38096D7806F1}"/>
              </a:ext>
            </a:extLst>
          </p:cNvPr>
          <p:cNvSpPr>
            <a:spLocks noGrp="1" noChangeArrowheads="1"/>
          </p:cNvSpPr>
          <p:nvPr>
            <p:ph type="sldNum" sz="quarter" idx="12"/>
          </p:nvPr>
        </p:nvSpPr>
        <p:spPr>
          <a:ln/>
        </p:spPr>
        <p:txBody>
          <a:bodyPr/>
          <a:lstStyle>
            <a:lvl1pPr>
              <a:defRPr/>
            </a:lvl1pPr>
          </a:lstStyle>
          <a:p>
            <a:fld id="{94F95F23-21AB-44D3-9838-5E7735AAF7F5}" type="slidenum">
              <a:rPr lang="en-GB" altLang="es-ES"/>
              <a:pPr/>
              <a:t>‹#›</a:t>
            </a:fld>
            <a:endParaRPr lang="en-GB" altLang="es-ES"/>
          </a:p>
        </p:txBody>
      </p:sp>
    </p:spTree>
    <p:extLst>
      <p:ext uri="{BB962C8B-B14F-4D97-AF65-F5344CB8AC3E}">
        <p14:creationId xmlns:p14="http://schemas.microsoft.com/office/powerpoint/2010/main" val="248930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8803" y="21193627"/>
            <a:ext cx="25681722" cy="2502024"/>
          </a:xfrm>
        </p:spPr>
        <p:txBody>
          <a:bodyPr anchor="b"/>
          <a:lstStyle>
            <a:lvl1pPr algn="l">
              <a:defRPr sz="2162" b="1"/>
            </a:lvl1pPr>
          </a:lstStyle>
          <a:p>
            <a:r>
              <a:rPr lang="en-US"/>
              <a:t>Click to edit Master title style</a:t>
            </a:r>
            <a:endParaRPr lang="en-GB"/>
          </a:p>
        </p:txBody>
      </p:sp>
      <p:sp>
        <p:nvSpPr>
          <p:cNvPr id="3" name="Picture Placeholder 2"/>
          <p:cNvSpPr>
            <a:spLocks noGrp="1"/>
          </p:cNvSpPr>
          <p:nvPr>
            <p:ph type="pic" idx="1"/>
          </p:nvPr>
        </p:nvSpPr>
        <p:spPr>
          <a:xfrm>
            <a:off x="8388803" y="2705709"/>
            <a:ext cx="25681722" cy="18165964"/>
          </a:xfrm>
        </p:spPr>
        <p:txBody>
          <a:bodyPr/>
          <a:lstStyle>
            <a:lvl1pPr marL="0" indent="0">
              <a:buNone/>
              <a:defRPr sz="3459"/>
            </a:lvl1pPr>
            <a:lvl2pPr marL="494142" indent="0">
              <a:buNone/>
              <a:defRPr sz="3026"/>
            </a:lvl2pPr>
            <a:lvl3pPr marL="988284" indent="0">
              <a:buNone/>
              <a:defRPr sz="2594"/>
            </a:lvl3pPr>
            <a:lvl4pPr marL="1482425" indent="0">
              <a:buNone/>
              <a:defRPr sz="2162"/>
            </a:lvl4pPr>
            <a:lvl5pPr marL="1976567" indent="0">
              <a:buNone/>
              <a:defRPr sz="2162"/>
            </a:lvl5pPr>
            <a:lvl6pPr marL="2470709" indent="0">
              <a:buNone/>
              <a:defRPr sz="2162"/>
            </a:lvl6pPr>
            <a:lvl7pPr marL="2964851" indent="0">
              <a:buNone/>
              <a:defRPr sz="2162"/>
            </a:lvl7pPr>
            <a:lvl8pPr marL="3458992" indent="0">
              <a:buNone/>
              <a:defRPr sz="2162"/>
            </a:lvl8pPr>
            <a:lvl9pPr marL="3953134" indent="0">
              <a:buNone/>
              <a:defRPr sz="2162"/>
            </a:lvl9pPr>
          </a:lstStyle>
          <a:p>
            <a:pPr lvl="0"/>
            <a:endParaRPr lang="en-GB" noProof="0" dirty="0"/>
          </a:p>
        </p:txBody>
      </p:sp>
      <p:sp>
        <p:nvSpPr>
          <p:cNvPr id="4" name="Text Placeholder 3"/>
          <p:cNvSpPr>
            <a:spLocks noGrp="1"/>
          </p:cNvSpPr>
          <p:nvPr>
            <p:ph type="body" sz="half" idx="2"/>
          </p:nvPr>
        </p:nvSpPr>
        <p:spPr>
          <a:xfrm>
            <a:off x="8388803" y="23695650"/>
            <a:ext cx="25681722" cy="3553297"/>
          </a:xfrm>
        </p:spPr>
        <p:txBody>
          <a:bodyPr/>
          <a:lstStyle>
            <a:lvl1pPr marL="0" indent="0">
              <a:buNone/>
              <a:defRPr sz="1513"/>
            </a:lvl1pPr>
            <a:lvl2pPr marL="494142" indent="0">
              <a:buNone/>
              <a:defRPr sz="1297"/>
            </a:lvl2pPr>
            <a:lvl3pPr marL="988284" indent="0">
              <a:buNone/>
              <a:defRPr sz="1081"/>
            </a:lvl3pPr>
            <a:lvl4pPr marL="1482425" indent="0">
              <a:buNone/>
              <a:defRPr sz="973"/>
            </a:lvl4pPr>
            <a:lvl5pPr marL="1976567" indent="0">
              <a:buNone/>
              <a:defRPr sz="973"/>
            </a:lvl5pPr>
            <a:lvl6pPr marL="2470709" indent="0">
              <a:buNone/>
              <a:defRPr sz="973"/>
            </a:lvl6pPr>
            <a:lvl7pPr marL="2964851" indent="0">
              <a:buNone/>
              <a:defRPr sz="973"/>
            </a:lvl7pPr>
            <a:lvl8pPr marL="3458992" indent="0">
              <a:buNone/>
              <a:defRPr sz="973"/>
            </a:lvl8pPr>
            <a:lvl9pPr marL="3953134" indent="0">
              <a:buNone/>
              <a:defRPr sz="973"/>
            </a:lvl9pPr>
          </a:lstStyle>
          <a:p>
            <a:pPr lvl="0"/>
            <a:r>
              <a:rPr lang="en-US"/>
              <a:t>Click to edit Master text styles</a:t>
            </a:r>
          </a:p>
        </p:txBody>
      </p:sp>
      <p:sp>
        <p:nvSpPr>
          <p:cNvPr id="5" name="Rectangle 4">
            <a:extLst>
              <a:ext uri="{FF2B5EF4-FFF2-40B4-BE49-F238E27FC236}">
                <a16:creationId xmlns:a16="http://schemas.microsoft.com/office/drawing/2014/main" id="{5196DD70-5695-7B10-1C77-8F951F04BB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66B69D-ACCA-97B6-6EA4-81974E0369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2292C9-478E-491B-5BA3-0127D36B8C00}"/>
              </a:ext>
            </a:extLst>
          </p:cNvPr>
          <p:cNvSpPr>
            <a:spLocks noGrp="1" noChangeArrowheads="1"/>
          </p:cNvSpPr>
          <p:nvPr>
            <p:ph type="sldNum" sz="quarter" idx="12"/>
          </p:nvPr>
        </p:nvSpPr>
        <p:spPr>
          <a:ln/>
        </p:spPr>
        <p:txBody>
          <a:bodyPr/>
          <a:lstStyle>
            <a:lvl1pPr>
              <a:defRPr/>
            </a:lvl1pPr>
          </a:lstStyle>
          <a:p>
            <a:fld id="{F32F5F11-0992-4C43-B7FE-43CAE00F5082}" type="slidenum">
              <a:rPr lang="en-GB" altLang="es-ES"/>
              <a:pPr/>
              <a:t>‹#›</a:t>
            </a:fld>
            <a:endParaRPr lang="en-GB" altLang="es-ES"/>
          </a:p>
        </p:txBody>
      </p:sp>
    </p:spTree>
    <p:extLst>
      <p:ext uri="{BB962C8B-B14F-4D97-AF65-F5344CB8AC3E}">
        <p14:creationId xmlns:p14="http://schemas.microsoft.com/office/powerpoint/2010/main" val="240427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62568A-6CC7-CE90-2441-4128D5B0437C}"/>
              </a:ext>
            </a:extLst>
          </p:cNvPr>
          <p:cNvSpPr>
            <a:spLocks noGrp="1" noChangeArrowheads="1"/>
          </p:cNvSpPr>
          <p:nvPr>
            <p:ph type="title"/>
          </p:nvPr>
        </p:nvSpPr>
        <p:spPr bwMode="auto">
          <a:xfrm>
            <a:off x="2269306" y="3803750"/>
            <a:ext cx="25736601" cy="713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9187" tIns="224596" rIns="449187" bIns="224596" numCol="1" anchor="ctr" anchorCtr="0" compatLnSpc="1">
            <a:prstTxWarp prst="textNoShape">
              <a:avLst/>
            </a:prstTxWarp>
          </a:bodyPr>
          <a:lstStyle/>
          <a:p>
            <a:pPr lvl="0"/>
            <a:r>
              <a:rPr lang="en-GB" altLang="es-ES"/>
              <a:t>Click to edit Master title style</a:t>
            </a:r>
          </a:p>
        </p:txBody>
      </p:sp>
      <p:sp>
        <p:nvSpPr>
          <p:cNvPr id="1027" name="Rectangle 3">
            <a:extLst>
              <a:ext uri="{FF2B5EF4-FFF2-40B4-BE49-F238E27FC236}">
                <a16:creationId xmlns:a16="http://schemas.microsoft.com/office/drawing/2014/main" id="{904A8F62-B16A-6F1B-4B7C-30B573C8AAF1}"/>
              </a:ext>
            </a:extLst>
          </p:cNvPr>
          <p:cNvSpPr>
            <a:spLocks noGrp="1" noChangeArrowheads="1"/>
          </p:cNvSpPr>
          <p:nvPr>
            <p:ph type="body" idx="1"/>
          </p:nvPr>
        </p:nvSpPr>
        <p:spPr bwMode="auto">
          <a:xfrm>
            <a:off x="2269306" y="12365190"/>
            <a:ext cx="25736601" cy="256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9187" tIns="224596" rIns="449187" bIns="224596" numCol="1" anchor="t" anchorCtr="0" compatLnSpc="1">
            <a:prstTxWarp prst="textNoShape">
              <a:avLst/>
            </a:prstTxWarp>
          </a:bodyPr>
          <a:lstStyle/>
          <a:p>
            <a:pPr lvl="0"/>
            <a:r>
              <a:rPr lang="en-GB" altLang="es-ES"/>
              <a:t>Click to edit Master text styles</a:t>
            </a:r>
          </a:p>
          <a:p>
            <a:pPr lvl="1"/>
            <a:r>
              <a:rPr lang="en-GB" altLang="es-ES"/>
              <a:t>Second level</a:t>
            </a:r>
          </a:p>
          <a:p>
            <a:pPr lvl="2"/>
            <a:r>
              <a:rPr lang="en-GB" altLang="es-ES"/>
              <a:t>Third level</a:t>
            </a:r>
          </a:p>
          <a:p>
            <a:pPr lvl="3"/>
            <a:r>
              <a:rPr lang="en-GB" altLang="es-ES"/>
              <a:t>Fourth level</a:t>
            </a:r>
          </a:p>
          <a:p>
            <a:pPr lvl="4"/>
            <a:r>
              <a:rPr lang="en-GB" altLang="es-ES"/>
              <a:t>Fifth level</a:t>
            </a:r>
          </a:p>
        </p:txBody>
      </p:sp>
      <p:sp>
        <p:nvSpPr>
          <p:cNvPr id="1028" name="Rectangle 4">
            <a:extLst>
              <a:ext uri="{FF2B5EF4-FFF2-40B4-BE49-F238E27FC236}">
                <a16:creationId xmlns:a16="http://schemas.microsoft.com/office/drawing/2014/main" id="{E2DFD1E6-D8FE-6FFC-BC61-1A939214E6B8}"/>
              </a:ext>
            </a:extLst>
          </p:cNvPr>
          <p:cNvSpPr>
            <a:spLocks noGrp="1" noChangeArrowheads="1"/>
          </p:cNvSpPr>
          <p:nvPr>
            <p:ph type="dt" sz="half" idx="2"/>
          </p:nvPr>
        </p:nvSpPr>
        <p:spPr bwMode="auto">
          <a:xfrm>
            <a:off x="2269306" y="39000014"/>
            <a:ext cx="6308078" cy="2853241"/>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eaLnBrk="1" hangingPunct="1">
              <a:defRPr sz="7566">
                <a:latin typeface="Times New Roman" pitchFamily="18"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89C2C0E0-0106-27FB-EABF-5A1140B0625E}"/>
              </a:ext>
            </a:extLst>
          </p:cNvPr>
          <p:cNvSpPr>
            <a:spLocks noGrp="1" noChangeArrowheads="1"/>
          </p:cNvSpPr>
          <p:nvPr>
            <p:ph type="ftr" sz="quarter" idx="3"/>
          </p:nvPr>
        </p:nvSpPr>
        <p:spPr bwMode="auto">
          <a:xfrm>
            <a:off x="10343883" y="39000014"/>
            <a:ext cx="9587447" cy="2853241"/>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algn="ctr" eaLnBrk="1" hangingPunct="1">
              <a:defRPr sz="7566">
                <a:latin typeface="Times New Roman" pitchFamily="18"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36A4E095-B5FA-77C2-C756-4E7D7F652E13}"/>
              </a:ext>
            </a:extLst>
          </p:cNvPr>
          <p:cNvSpPr>
            <a:spLocks noGrp="1" noChangeArrowheads="1"/>
          </p:cNvSpPr>
          <p:nvPr>
            <p:ph type="sldNum" sz="quarter" idx="4"/>
          </p:nvPr>
        </p:nvSpPr>
        <p:spPr bwMode="auto">
          <a:xfrm>
            <a:off x="21697830" y="39000014"/>
            <a:ext cx="6308077" cy="2853241"/>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algn="r" eaLnBrk="1" hangingPunct="1">
              <a:defRPr sz="7566">
                <a:latin typeface="Times New Roman" panose="02020603050405020304" pitchFamily="18" charset="0"/>
              </a:defRPr>
            </a:lvl1pPr>
          </a:lstStyle>
          <a:p>
            <a:fld id="{EC8497E8-9792-4F01-8E24-E5C61FD29492}" type="slidenum">
              <a:rPr lang="en-GB" altLang="es-ES"/>
              <a:pPr/>
              <a:t>‹#›</a:t>
            </a:fld>
            <a:endParaRPr lang="en-GB" altLang="es-ES"/>
          </a:p>
        </p:txBody>
      </p:sp>
      <p:sp>
        <p:nvSpPr>
          <p:cNvPr id="1031" name="Rectangle 1">
            <a:extLst>
              <a:ext uri="{FF2B5EF4-FFF2-40B4-BE49-F238E27FC236}">
                <a16:creationId xmlns:a16="http://schemas.microsoft.com/office/drawing/2014/main" id="{C6EBFE80-CAEE-3582-1594-7390B34BF2C5}"/>
              </a:ext>
            </a:extLst>
          </p:cNvPr>
          <p:cNvSpPr>
            <a:spLocks noChangeArrowheads="1"/>
          </p:cNvSpPr>
          <p:nvPr userDrawn="1"/>
        </p:nvSpPr>
        <p:spPr bwMode="auto">
          <a:xfrm>
            <a:off x="0" y="0"/>
            <a:ext cx="30275213" cy="42803763"/>
          </a:xfrm>
          <a:prstGeom prst="rect">
            <a:avLst/>
          </a:prstGeom>
          <a:solidFill>
            <a:srgbClr val="003366"/>
          </a:solidFill>
          <a:ln w="76200" cap="sq">
            <a:solidFill>
              <a:srgbClr val="969696"/>
            </a:solidFill>
            <a:round/>
            <a:headEnd/>
            <a:tailEnd/>
          </a:ln>
        </p:spPr>
        <p:txBody>
          <a:bodyPr anchor="ctr"/>
          <a:lstStyle>
            <a:lvl1pPr>
              <a:defRPr sz="2300">
                <a:solidFill>
                  <a:schemeClr val="tx1"/>
                </a:solidFill>
                <a:latin typeface="Arial" pitchFamily="34" charset="0"/>
                <a:ea typeface="ＭＳ Ｐゴシック" pitchFamily="34" charset="-128"/>
              </a:defRPr>
            </a:lvl1pPr>
            <a:lvl2pPr marL="742950" indent="-285750">
              <a:defRPr sz="2300">
                <a:solidFill>
                  <a:schemeClr val="tx1"/>
                </a:solidFill>
                <a:latin typeface="Arial" pitchFamily="34" charset="0"/>
                <a:ea typeface="ＭＳ Ｐゴシック" pitchFamily="34" charset="-128"/>
              </a:defRPr>
            </a:lvl2pPr>
            <a:lvl3pPr marL="1143000" indent="-228600">
              <a:defRPr sz="2300">
                <a:solidFill>
                  <a:schemeClr val="tx1"/>
                </a:solidFill>
                <a:latin typeface="Arial" pitchFamily="34" charset="0"/>
                <a:ea typeface="ＭＳ Ｐゴシック" pitchFamily="34" charset="-128"/>
              </a:defRPr>
            </a:lvl3pPr>
            <a:lvl4pPr marL="1600200" indent="-228600">
              <a:defRPr sz="2300">
                <a:solidFill>
                  <a:schemeClr val="tx1"/>
                </a:solidFill>
                <a:latin typeface="Arial" pitchFamily="34" charset="0"/>
                <a:ea typeface="ＭＳ Ｐゴシック" pitchFamily="34" charset="-128"/>
              </a:defRPr>
            </a:lvl4pPr>
            <a:lvl5pPr marL="2057400" indent="-228600">
              <a:defRPr sz="2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algn="ctr">
              <a:defRPr/>
            </a:pPr>
            <a:endParaRPr lang="en-US" altLang="es-ES" sz="7133" b="1">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53914" rtl="0" eaLnBrk="0" fontAlgn="base" hangingPunct="0">
        <a:spcBef>
          <a:spcPct val="0"/>
        </a:spcBef>
        <a:spcAft>
          <a:spcPct val="0"/>
        </a:spcAft>
        <a:defRPr sz="23345">
          <a:solidFill>
            <a:schemeClr val="tx2"/>
          </a:solidFill>
          <a:latin typeface="+mj-lt"/>
          <a:ea typeface="ＭＳ Ｐゴシック" charset="0"/>
          <a:cs typeface="ＭＳ Ｐゴシック" charset="0"/>
        </a:defRPr>
      </a:lvl1pPr>
      <a:lvl2pPr algn="ctr" defTabSz="4853914" rtl="0" eaLnBrk="0" fontAlgn="base" hangingPunct="0">
        <a:spcBef>
          <a:spcPct val="0"/>
        </a:spcBef>
        <a:spcAft>
          <a:spcPct val="0"/>
        </a:spcAft>
        <a:defRPr sz="23345">
          <a:solidFill>
            <a:schemeClr val="tx2"/>
          </a:solidFill>
          <a:latin typeface="Times New Roman" pitchFamily="18" charset="0"/>
          <a:ea typeface="ＭＳ Ｐゴシック" charset="0"/>
          <a:cs typeface="ＭＳ Ｐゴシック" charset="0"/>
        </a:defRPr>
      </a:lvl2pPr>
      <a:lvl3pPr algn="ctr" defTabSz="4853914" rtl="0" eaLnBrk="0" fontAlgn="base" hangingPunct="0">
        <a:spcBef>
          <a:spcPct val="0"/>
        </a:spcBef>
        <a:spcAft>
          <a:spcPct val="0"/>
        </a:spcAft>
        <a:defRPr sz="23345">
          <a:solidFill>
            <a:schemeClr val="tx2"/>
          </a:solidFill>
          <a:latin typeface="Times New Roman" pitchFamily="18" charset="0"/>
          <a:ea typeface="ＭＳ Ｐゴシック" charset="0"/>
          <a:cs typeface="ＭＳ Ｐゴシック" charset="0"/>
        </a:defRPr>
      </a:lvl3pPr>
      <a:lvl4pPr algn="ctr" defTabSz="4853914" rtl="0" eaLnBrk="0" fontAlgn="base" hangingPunct="0">
        <a:spcBef>
          <a:spcPct val="0"/>
        </a:spcBef>
        <a:spcAft>
          <a:spcPct val="0"/>
        </a:spcAft>
        <a:defRPr sz="23345">
          <a:solidFill>
            <a:schemeClr val="tx2"/>
          </a:solidFill>
          <a:latin typeface="Times New Roman" pitchFamily="18" charset="0"/>
          <a:ea typeface="ＭＳ Ｐゴシック" charset="0"/>
          <a:cs typeface="ＭＳ Ｐゴシック" charset="0"/>
        </a:defRPr>
      </a:lvl4pPr>
      <a:lvl5pPr algn="ctr" defTabSz="4853914" rtl="0" eaLnBrk="0" fontAlgn="base" hangingPunct="0">
        <a:spcBef>
          <a:spcPct val="0"/>
        </a:spcBef>
        <a:spcAft>
          <a:spcPct val="0"/>
        </a:spcAft>
        <a:defRPr sz="23345">
          <a:solidFill>
            <a:schemeClr val="tx2"/>
          </a:solidFill>
          <a:latin typeface="Times New Roman" pitchFamily="18" charset="0"/>
          <a:ea typeface="ＭＳ Ｐゴシック" charset="0"/>
          <a:cs typeface="ＭＳ Ｐゴシック" charset="0"/>
        </a:defRPr>
      </a:lvl5pPr>
      <a:lvl6pPr marL="494142" algn="ctr" defTabSz="4853914" rtl="0" fontAlgn="base">
        <a:spcBef>
          <a:spcPct val="0"/>
        </a:spcBef>
        <a:spcAft>
          <a:spcPct val="0"/>
        </a:spcAft>
        <a:defRPr sz="23345">
          <a:solidFill>
            <a:schemeClr val="tx2"/>
          </a:solidFill>
          <a:latin typeface="Times New Roman" pitchFamily="18" charset="0"/>
        </a:defRPr>
      </a:lvl6pPr>
      <a:lvl7pPr marL="988284" algn="ctr" defTabSz="4853914" rtl="0" fontAlgn="base">
        <a:spcBef>
          <a:spcPct val="0"/>
        </a:spcBef>
        <a:spcAft>
          <a:spcPct val="0"/>
        </a:spcAft>
        <a:defRPr sz="23345">
          <a:solidFill>
            <a:schemeClr val="tx2"/>
          </a:solidFill>
          <a:latin typeface="Times New Roman" pitchFamily="18" charset="0"/>
        </a:defRPr>
      </a:lvl7pPr>
      <a:lvl8pPr marL="1482425" algn="ctr" defTabSz="4853914" rtl="0" fontAlgn="base">
        <a:spcBef>
          <a:spcPct val="0"/>
        </a:spcBef>
        <a:spcAft>
          <a:spcPct val="0"/>
        </a:spcAft>
        <a:defRPr sz="23345">
          <a:solidFill>
            <a:schemeClr val="tx2"/>
          </a:solidFill>
          <a:latin typeface="Times New Roman" pitchFamily="18" charset="0"/>
        </a:defRPr>
      </a:lvl8pPr>
      <a:lvl9pPr marL="1976567" algn="ctr" defTabSz="4853914" rtl="0" fontAlgn="base">
        <a:spcBef>
          <a:spcPct val="0"/>
        </a:spcBef>
        <a:spcAft>
          <a:spcPct val="0"/>
        </a:spcAft>
        <a:defRPr sz="23345">
          <a:solidFill>
            <a:schemeClr val="tx2"/>
          </a:solidFill>
          <a:latin typeface="Times New Roman" pitchFamily="18" charset="0"/>
        </a:defRPr>
      </a:lvl9pPr>
    </p:titleStyle>
    <p:bodyStyle>
      <a:lvl1pPr marL="1818716" indent="-1818716" algn="l" defTabSz="4853914" rtl="0" eaLnBrk="0" fontAlgn="base" hangingPunct="0">
        <a:spcBef>
          <a:spcPct val="20000"/>
        </a:spcBef>
        <a:spcAft>
          <a:spcPct val="0"/>
        </a:spcAft>
        <a:buChar char="•"/>
        <a:defRPr sz="16752">
          <a:solidFill>
            <a:schemeClr val="tx1"/>
          </a:solidFill>
          <a:latin typeface="+mn-lt"/>
          <a:ea typeface="ＭＳ Ｐゴシック" charset="0"/>
          <a:cs typeface="ＭＳ Ｐゴシック" charset="0"/>
        </a:defRPr>
      </a:lvl1pPr>
      <a:lvl2pPr marL="3944556" indent="-1513309" algn="l" defTabSz="4853914" rtl="0" eaLnBrk="0" fontAlgn="base" hangingPunct="0">
        <a:spcBef>
          <a:spcPct val="20000"/>
        </a:spcBef>
        <a:spcAft>
          <a:spcPct val="0"/>
        </a:spcAft>
        <a:buChar char="–"/>
        <a:defRPr sz="14699">
          <a:solidFill>
            <a:schemeClr val="tx1"/>
          </a:solidFill>
          <a:latin typeface="+mn-lt"/>
          <a:ea typeface="ＭＳ Ｐゴシック" charset="0"/>
        </a:defRPr>
      </a:lvl2pPr>
      <a:lvl3pPr marL="6068679" indent="-1214765" algn="l" defTabSz="4853914" rtl="0" eaLnBrk="0" fontAlgn="base" hangingPunct="0">
        <a:spcBef>
          <a:spcPct val="20000"/>
        </a:spcBef>
        <a:spcAft>
          <a:spcPct val="0"/>
        </a:spcAft>
        <a:buChar char="•"/>
        <a:defRPr sz="12645">
          <a:solidFill>
            <a:schemeClr val="tx1"/>
          </a:solidFill>
          <a:latin typeface="+mn-lt"/>
          <a:ea typeface="ＭＳ Ｐゴシック" charset="0"/>
        </a:defRPr>
      </a:lvl3pPr>
      <a:lvl4pPr marL="8499925" indent="-1216481" algn="l" defTabSz="4853914" rtl="0" eaLnBrk="0" fontAlgn="base" hangingPunct="0">
        <a:spcBef>
          <a:spcPct val="20000"/>
        </a:spcBef>
        <a:spcAft>
          <a:spcPct val="0"/>
        </a:spcAft>
        <a:buChar char="–"/>
        <a:defRPr sz="10700">
          <a:solidFill>
            <a:schemeClr val="tx1"/>
          </a:solidFill>
          <a:latin typeface="+mn-lt"/>
          <a:ea typeface="ＭＳ Ｐゴシック" charset="0"/>
        </a:defRPr>
      </a:lvl4pPr>
      <a:lvl5pPr marL="10922592" indent="-1216481" algn="l" defTabSz="4853914" rtl="0" eaLnBrk="0" fontAlgn="base" hangingPunct="0">
        <a:spcBef>
          <a:spcPct val="20000"/>
        </a:spcBef>
        <a:spcAft>
          <a:spcPct val="0"/>
        </a:spcAft>
        <a:buChar char="»"/>
        <a:defRPr sz="10700">
          <a:solidFill>
            <a:schemeClr val="tx1"/>
          </a:solidFill>
          <a:latin typeface="+mn-lt"/>
          <a:ea typeface="ＭＳ Ｐゴシック" charset="0"/>
        </a:defRPr>
      </a:lvl5pPr>
      <a:lvl6pPr marL="11416734" indent="-1216481" algn="l" defTabSz="4853914" rtl="0" fontAlgn="base">
        <a:spcBef>
          <a:spcPct val="20000"/>
        </a:spcBef>
        <a:spcAft>
          <a:spcPct val="0"/>
        </a:spcAft>
        <a:buChar char="»"/>
        <a:defRPr sz="10700">
          <a:solidFill>
            <a:schemeClr val="tx1"/>
          </a:solidFill>
          <a:latin typeface="+mn-lt"/>
        </a:defRPr>
      </a:lvl6pPr>
      <a:lvl7pPr marL="11910875" indent="-1216481" algn="l" defTabSz="4853914" rtl="0" fontAlgn="base">
        <a:spcBef>
          <a:spcPct val="20000"/>
        </a:spcBef>
        <a:spcAft>
          <a:spcPct val="0"/>
        </a:spcAft>
        <a:buChar char="»"/>
        <a:defRPr sz="10700">
          <a:solidFill>
            <a:schemeClr val="tx1"/>
          </a:solidFill>
          <a:latin typeface="+mn-lt"/>
        </a:defRPr>
      </a:lvl7pPr>
      <a:lvl8pPr marL="12405017" indent="-1216481" algn="l" defTabSz="4853914" rtl="0" fontAlgn="base">
        <a:spcBef>
          <a:spcPct val="20000"/>
        </a:spcBef>
        <a:spcAft>
          <a:spcPct val="0"/>
        </a:spcAft>
        <a:buChar char="»"/>
        <a:defRPr sz="10700">
          <a:solidFill>
            <a:schemeClr val="tx1"/>
          </a:solidFill>
          <a:latin typeface="+mn-lt"/>
        </a:defRPr>
      </a:lvl8pPr>
      <a:lvl9pPr marL="12899159" indent="-1216481" algn="l" defTabSz="4853914" rtl="0" fontAlgn="base">
        <a:spcBef>
          <a:spcPct val="20000"/>
        </a:spcBef>
        <a:spcAft>
          <a:spcPct val="0"/>
        </a:spcAft>
        <a:buChar char="»"/>
        <a:defRPr sz="10700">
          <a:solidFill>
            <a:schemeClr val="tx1"/>
          </a:solidFill>
          <a:latin typeface="+mn-lt"/>
        </a:defRPr>
      </a:lvl9pPr>
    </p:bodyStyle>
    <p:otherStyle>
      <a:defPPr>
        <a:defRPr lang="en-US"/>
      </a:defPPr>
      <a:lvl1pPr marL="0" algn="l" defTabSz="988284" rtl="0" eaLnBrk="1" latinLnBrk="0" hangingPunct="1">
        <a:defRPr sz="1945" kern="1200">
          <a:solidFill>
            <a:schemeClr val="tx1"/>
          </a:solidFill>
          <a:latin typeface="+mn-lt"/>
          <a:ea typeface="+mn-ea"/>
          <a:cs typeface="+mn-cs"/>
        </a:defRPr>
      </a:lvl1pPr>
      <a:lvl2pPr marL="494142" algn="l" defTabSz="988284" rtl="0" eaLnBrk="1" latinLnBrk="0" hangingPunct="1">
        <a:defRPr sz="1945" kern="1200">
          <a:solidFill>
            <a:schemeClr val="tx1"/>
          </a:solidFill>
          <a:latin typeface="+mn-lt"/>
          <a:ea typeface="+mn-ea"/>
          <a:cs typeface="+mn-cs"/>
        </a:defRPr>
      </a:lvl2pPr>
      <a:lvl3pPr marL="988284" algn="l" defTabSz="988284" rtl="0" eaLnBrk="1" latinLnBrk="0" hangingPunct="1">
        <a:defRPr sz="1945" kern="1200">
          <a:solidFill>
            <a:schemeClr val="tx1"/>
          </a:solidFill>
          <a:latin typeface="+mn-lt"/>
          <a:ea typeface="+mn-ea"/>
          <a:cs typeface="+mn-cs"/>
        </a:defRPr>
      </a:lvl3pPr>
      <a:lvl4pPr marL="1482425" algn="l" defTabSz="988284" rtl="0" eaLnBrk="1" latinLnBrk="0" hangingPunct="1">
        <a:defRPr sz="1945" kern="1200">
          <a:solidFill>
            <a:schemeClr val="tx1"/>
          </a:solidFill>
          <a:latin typeface="+mn-lt"/>
          <a:ea typeface="+mn-ea"/>
          <a:cs typeface="+mn-cs"/>
        </a:defRPr>
      </a:lvl4pPr>
      <a:lvl5pPr marL="1976567" algn="l" defTabSz="988284" rtl="0" eaLnBrk="1" latinLnBrk="0" hangingPunct="1">
        <a:defRPr sz="1945" kern="1200">
          <a:solidFill>
            <a:schemeClr val="tx1"/>
          </a:solidFill>
          <a:latin typeface="+mn-lt"/>
          <a:ea typeface="+mn-ea"/>
          <a:cs typeface="+mn-cs"/>
        </a:defRPr>
      </a:lvl5pPr>
      <a:lvl6pPr marL="2470709" algn="l" defTabSz="988284" rtl="0" eaLnBrk="1" latinLnBrk="0" hangingPunct="1">
        <a:defRPr sz="1945" kern="1200">
          <a:solidFill>
            <a:schemeClr val="tx1"/>
          </a:solidFill>
          <a:latin typeface="+mn-lt"/>
          <a:ea typeface="+mn-ea"/>
          <a:cs typeface="+mn-cs"/>
        </a:defRPr>
      </a:lvl6pPr>
      <a:lvl7pPr marL="2964851" algn="l" defTabSz="988284" rtl="0" eaLnBrk="1" latinLnBrk="0" hangingPunct="1">
        <a:defRPr sz="1945" kern="1200">
          <a:solidFill>
            <a:schemeClr val="tx1"/>
          </a:solidFill>
          <a:latin typeface="+mn-lt"/>
          <a:ea typeface="+mn-ea"/>
          <a:cs typeface="+mn-cs"/>
        </a:defRPr>
      </a:lvl7pPr>
      <a:lvl8pPr marL="3458992" algn="l" defTabSz="988284" rtl="0" eaLnBrk="1" latinLnBrk="0" hangingPunct="1">
        <a:defRPr sz="1945" kern="1200">
          <a:solidFill>
            <a:schemeClr val="tx1"/>
          </a:solidFill>
          <a:latin typeface="+mn-lt"/>
          <a:ea typeface="+mn-ea"/>
          <a:cs typeface="+mn-cs"/>
        </a:defRPr>
      </a:lvl8pPr>
      <a:lvl9pPr marL="3953134" algn="l" defTabSz="988284" rtl="0" eaLnBrk="1" latinLnBrk="0" hangingPunct="1">
        <a:defRPr sz="1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mara.moreno@henkel.com"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TextBox 26">
            <a:extLst>
              <a:ext uri="{FF2B5EF4-FFF2-40B4-BE49-F238E27FC236}">
                <a16:creationId xmlns:a16="http://schemas.microsoft.com/office/drawing/2014/main" id="{68EC466E-5628-7974-4C43-9392DD8B6188}"/>
              </a:ext>
            </a:extLst>
          </p:cNvPr>
          <p:cNvSpPr txBox="1">
            <a:spLocks noChangeArrowheads="1"/>
          </p:cNvSpPr>
          <p:nvPr/>
        </p:nvSpPr>
        <p:spPr bwMode="auto">
          <a:xfrm>
            <a:off x="5102353" y="366657"/>
            <a:ext cx="23034498"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s-ES" sz="7200" b="1" dirty="0">
                <a:solidFill>
                  <a:schemeClr val="bg1"/>
                </a:solidFill>
                <a:latin typeface="Avenir Book" pitchFamily="1" charset="0"/>
              </a:rPr>
              <a:t>THE MOSQUITO LANDING RATE AS A CONNECTION PARAMETER BETWEEN LABORATORY AND FIELD SETTINGS</a:t>
            </a:r>
          </a:p>
          <a:p>
            <a:pPr algn="ctr" eaLnBrk="1" hangingPunct="1"/>
            <a:endParaRPr lang="pt-BR" altLang="es-ES" sz="500" b="1" dirty="0">
              <a:solidFill>
                <a:schemeClr val="bg1"/>
              </a:solidFill>
              <a:latin typeface="Avenir Book" pitchFamily="1" charset="0"/>
            </a:endParaRPr>
          </a:p>
          <a:p>
            <a:pPr algn="ctr" eaLnBrk="1" hangingPunct="1"/>
            <a:r>
              <a:rPr lang="it-IT" altLang="es-ES" sz="5200" b="1" dirty="0">
                <a:solidFill>
                  <a:schemeClr val="bg1"/>
                </a:solidFill>
                <a:latin typeface="Avenir Book" pitchFamily="1" charset="0"/>
              </a:rPr>
              <a:t>M. Moreno-Gómez </a:t>
            </a:r>
            <a:r>
              <a:rPr lang="it-IT" altLang="es-ES" sz="5200" b="1" baseline="30000" dirty="0">
                <a:solidFill>
                  <a:schemeClr val="bg1"/>
                </a:solidFill>
                <a:latin typeface="Avenir Book" pitchFamily="1" charset="0"/>
              </a:rPr>
              <a:t>(1*)</a:t>
            </a:r>
            <a:r>
              <a:rPr lang="it-IT" altLang="es-ES" sz="5200" b="1" dirty="0">
                <a:solidFill>
                  <a:schemeClr val="bg1"/>
                </a:solidFill>
                <a:latin typeface="Avenir Book" pitchFamily="1" charset="0"/>
              </a:rPr>
              <a:t>, R. Bueno-Marí </a:t>
            </a:r>
            <a:r>
              <a:rPr lang="it-IT" altLang="es-ES" sz="5200" b="1" baseline="30000" dirty="0">
                <a:solidFill>
                  <a:schemeClr val="bg1"/>
                </a:solidFill>
                <a:latin typeface="Avenir Book" pitchFamily="1" charset="0"/>
              </a:rPr>
              <a:t>(2)</a:t>
            </a:r>
            <a:r>
              <a:rPr lang="it-IT" altLang="es-ES" sz="5200" b="1" dirty="0">
                <a:solidFill>
                  <a:schemeClr val="bg1"/>
                </a:solidFill>
                <a:latin typeface="Avenir Book" pitchFamily="1" charset="0"/>
              </a:rPr>
              <a:t>, M. A. Miranda </a:t>
            </a:r>
            <a:r>
              <a:rPr lang="it-IT" altLang="es-ES" sz="5200" b="1" baseline="30000" dirty="0">
                <a:solidFill>
                  <a:schemeClr val="bg1"/>
                </a:solidFill>
                <a:latin typeface="Avenir Book" pitchFamily="1" charset="0"/>
              </a:rPr>
              <a:t>(3)</a:t>
            </a:r>
            <a:endParaRPr lang="en-GB" altLang="es-ES" sz="5200" b="1" baseline="30000" dirty="0">
              <a:solidFill>
                <a:schemeClr val="bg1"/>
              </a:solidFill>
              <a:latin typeface="Avenir Book" pitchFamily="1" charset="0"/>
            </a:endParaRPr>
          </a:p>
        </p:txBody>
      </p:sp>
      <p:sp>
        <p:nvSpPr>
          <p:cNvPr id="2057" name="AutoShape 92">
            <a:extLst>
              <a:ext uri="{FF2B5EF4-FFF2-40B4-BE49-F238E27FC236}">
                <a16:creationId xmlns:a16="http://schemas.microsoft.com/office/drawing/2014/main" id="{B04F9B60-127B-35D4-5491-ED571FE13B8F}"/>
              </a:ext>
            </a:extLst>
          </p:cNvPr>
          <p:cNvSpPr>
            <a:spLocks noChangeArrowheads="1"/>
          </p:cNvSpPr>
          <p:nvPr/>
        </p:nvSpPr>
        <p:spPr bwMode="auto">
          <a:xfrm>
            <a:off x="385386" y="4992421"/>
            <a:ext cx="14231714" cy="9450183"/>
          </a:xfrm>
          <a:prstGeom prst="roundRect">
            <a:avLst>
              <a:gd name="adj" fmla="val 4079"/>
            </a:avLst>
          </a:prstGeom>
          <a:solidFill>
            <a:schemeClr val="bg1"/>
          </a:solidFill>
          <a:ln w="76200">
            <a:solidFill>
              <a:schemeClr val="accent2">
                <a:lumMod val="40000"/>
                <a:lumOff val="60000"/>
              </a:schemeClr>
            </a:solidFill>
            <a:round/>
            <a:headEnd/>
            <a:tailEnd/>
          </a:ln>
        </p:spPr>
        <p:txBody>
          <a:bodyPr/>
          <a:lstStyle>
            <a:lvl1pPr>
              <a:defRPr sz="2300">
                <a:solidFill>
                  <a:schemeClr val="tx1"/>
                </a:solidFill>
                <a:latin typeface="Arial" pitchFamily="34" charset="0"/>
                <a:ea typeface="ＭＳ Ｐゴシック" pitchFamily="34" charset="-128"/>
              </a:defRPr>
            </a:lvl1pPr>
            <a:lvl2pPr marL="742950" indent="-285750">
              <a:defRPr sz="2300">
                <a:solidFill>
                  <a:schemeClr val="tx1"/>
                </a:solidFill>
                <a:latin typeface="Arial" pitchFamily="34" charset="0"/>
                <a:ea typeface="ＭＳ Ｐゴシック" pitchFamily="34" charset="-128"/>
              </a:defRPr>
            </a:lvl2pPr>
            <a:lvl3pPr marL="1143000" indent="-228600">
              <a:defRPr sz="2300">
                <a:solidFill>
                  <a:schemeClr val="tx1"/>
                </a:solidFill>
                <a:latin typeface="Arial" pitchFamily="34" charset="0"/>
                <a:ea typeface="ＭＳ Ｐゴシック" pitchFamily="34" charset="-128"/>
              </a:defRPr>
            </a:lvl3pPr>
            <a:lvl4pPr marL="1600200" indent="-228600">
              <a:defRPr sz="2300">
                <a:solidFill>
                  <a:schemeClr val="tx1"/>
                </a:solidFill>
                <a:latin typeface="Arial" pitchFamily="34" charset="0"/>
                <a:ea typeface="ＭＳ Ｐゴシック" pitchFamily="34" charset="-128"/>
              </a:defRPr>
            </a:lvl4pPr>
            <a:lvl5pPr marL="2057400" indent="-228600">
              <a:defRPr sz="23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algn="just">
              <a:defRPr/>
            </a:pPr>
            <a:endParaRPr lang="en-GB" altLang="es-ES" sz="4323" dirty="0">
              <a:latin typeface="Avenir Book" pitchFamily="1" charset="0"/>
            </a:endParaRPr>
          </a:p>
          <a:p>
            <a:pPr algn="just">
              <a:defRPr/>
            </a:pPr>
            <a:endParaRPr lang="en-GB" altLang="es-ES" sz="4323" dirty="0">
              <a:latin typeface="Avenir Book" pitchFamily="1" charset="0"/>
            </a:endParaRPr>
          </a:p>
          <a:p>
            <a:pPr indent="360363" algn="just">
              <a:defRPr/>
            </a:pPr>
            <a:r>
              <a:rPr lang="en-US" altLang="es-ES" sz="3675" dirty="0">
                <a:latin typeface="Calibri" pitchFamily="34" charset="0"/>
                <a:cs typeface="Arial" pitchFamily="34" charset="0"/>
              </a:rPr>
              <a:t>Vector-borne diseases have increased in importance becoming a human health concern at global level. For many of these diseases no vaccines are available, then, the personal protection products and the vector control programs will remain essential tools for protection against transmission.</a:t>
            </a:r>
          </a:p>
          <a:p>
            <a:pPr indent="360363" algn="just">
              <a:defRPr/>
            </a:pPr>
            <a:r>
              <a:rPr lang="en-US" altLang="es-ES" sz="3675" dirty="0">
                <a:latin typeface="Calibri" pitchFamily="34" charset="0"/>
                <a:cs typeface="Arial" pitchFamily="34" charset="0"/>
              </a:rPr>
              <a:t>In Europe, insecticides and repellents are strictly regulated and before any of them can be authorized and marketed, they must meet the high standards of human, environmental and efficacy requirements that the Biocidal Products Regulation requests. Since 2017, The European Chemical Agency is reviewing and updating the guidance for the Product Type 19, where attractants and repellents are included. </a:t>
            </a:r>
          </a:p>
          <a:p>
            <a:pPr indent="360363" algn="just">
              <a:defRPr/>
            </a:pPr>
            <a:r>
              <a:rPr lang="en-US" altLang="es-ES" sz="3675" dirty="0">
                <a:latin typeface="Calibri" pitchFamily="34" charset="0"/>
                <a:cs typeface="Arial" pitchFamily="34" charset="0"/>
              </a:rPr>
              <a:t>The objective of the study was to determine the conditions required to obtain, under laboratory conditions, a similar landing pressure obtained in a natural high infested area of our target mosquito, </a:t>
            </a:r>
            <a:r>
              <a:rPr lang="en-US" altLang="es-ES" sz="3675" i="1" dirty="0">
                <a:latin typeface="Calibri" pitchFamily="34" charset="0"/>
                <a:cs typeface="Arial" pitchFamily="34" charset="0"/>
              </a:rPr>
              <a:t>Aedes albopictus</a:t>
            </a:r>
            <a:r>
              <a:rPr lang="en-US" altLang="es-ES" sz="3675" dirty="0">
                <a:latin typeface="Calibri" pitchFamily="34" charset="0"/>
                <a:cs typeface="Arial" pitchFamily="34" charset="0"/>
              </a:rPr>
              <a:t>. </a:t>
            </a:r>
            <a:endParaRPr lang="es-DO" altLang="es-ES" sz="3675" dirty="0">
              <a:latin typeface="Calibri" pitchFamily="34" charset="0"/>
              <a:cs typeface="Arial" pitchFamily="34" charset="0"/>
            </a:endParaRPr>
          </a:p>
          <a:p>
            <a:pPr indent="579930" algn="just">
              <a:defRPr/>
            </a:pPr>
            <a:endParaRPr lang="en-US" altLang="es-ES" sz="1837" dirty="0">
              <a:latin typeface="Calibri" pitchFamily="34" charset="0"/>
              <a:cs typeface="Arial" pitchFamily="34" charset="0"/>
            </a:endParaRPr>
          </a:p>
        </p:txBody>
      </p:sp>
      <p:sp>
        <p:nvSpPr>
          <p:cNvPr id="3080" name="AutoShape 89">
            <a:extLst>
              <a:ext uri="{FF2B5EF4-FFF2-40B4-BE49-F238E27FC236}">
                <a16:creationId xmlns:a16="http://schemas.microsoft.com/office/drawing/2014/main" id="{39789E84-E00D-5070-5EFA-528DDAD9AF79}"/>
              </a:ext>
            </a:extLst>
          </p:cNvPr>
          <p:cNvSpPr>
            <a:spLocks noChangeArrowheads="1"/>
          </p:cNvSpPr>
          <p:nvPr/>
        </p:nvSpPr>
        <p:spPr bwMode="auto">
          <a:xfrm>
            <a:off x="673768" y="5210145"/>
            <a:ext cx="13662811" cy="1017422"/>
          </a:xfrm>
          <a:prstGeom prst="roundRect">
            <a:avLst>
              <a:gd name="adj" fmla="val 22176"/>
            </a:avLst>
          </a:prstGeom>
          <a:solidFill>
            <a:srgbClr val="003366"/>
          </a:solidFill>
          <a:ln w="9525">
            <a:solidFill>
              <a:schemeClr val="tx1"/>
            </a:solidFill>
            <a:round/>
            <a:headEnd/>
            <a:tailEnd/>
          </a:ln>
        </p:spPr>
        <p:txBody>
          <a:bodyPr wrap="none"/>
          <a:lstStyle>
            <a:lvl1pPr defTabSz="915988">
              <a:defRPr sz="2300">
                <a:solidFill>
                  <a:schemeClr val="tx1"/>
                </a:solidFill>
                <a:latin typeface="Arial" panose="020B0604020202020204" pitchFamily="34" charset="0"/>
                <a:ea typeface="ＭＳ Ｐゴシック" panose="020B0600070205080204" pitchFamily="34" charset="-128"/>
              </a:defRPr>
            </a:lvl1pPr>
            <a:lvl2pPr marL="742950" indent="-285750" defTabSz="915988">
              <a:defRPr sz="2300">
                <a:solidFill>
                  <a:schemeClr val="tx1"/>
                </a:solidFill>
                <a:latin typeface="Arial" panose="020B0604020202020204" pitchFamily="34" charset="0"/>
                <a:ea typeface="ＭＳ Ｐゴシック" panose="020B0600070205080204" pitchFamily="34" charset="-128"/>
              </a:defRPr>
            </a:lvl2pPr>
            <a:lvl3pPr marL="1143000" indent="-228600" defTabSz="915988">
              <a:defRPr sz="2300">
                <a:solidFill>
                  <a:schemeClr val="tx1"/>
                </a:solidFill>
                <a:latin typeface="Arial" panose="020B0604020202020204" pitchFamily="34" charset="0"/>
                <a:ea typeface="ＭＳ Ｐゴシック" panose="020B0600070205080204" pitchFamily="34" charset="-128"/>
              </a:defRPr>
            </a:lvl3pPr>
            <a:lvl4pPr marL="1600200" indent="-228600" defTabSz="915988">
              <a:defRPr sz="2300">
                <a:solidFill>
                  <a:schemeClr val="tx1"/>
                </a:solidFill>
                <a:latin typeface="Arial" panose="020B0604020202020204" pitchFamily="34" charset="0"/>
                <a:ea typeface="ＭＳ Ｐゴシック" panose="020B0600070205080204" pitchFamily="34" charset="-128"/>
              </a:defRPr>
            </a:lvl4pPr>
            <a:lvl5pPr marL="2057400" indent="-228600" defTabSz="915988">
              <a:defRPr sz="23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s-ES" sz="5188" b="1" dirty="0">
                <a:solidFill>
                  <a:schemeClr val="bg1"/>
                </a:solidFill>
                <a:latin typeface="Avenir Book" pitchFamily="1" charset="0"/>
              </a:rPr>
              <a:t>Introduction</a:t>
            </a:r>
          </a:p>
        </p:txBody>
      </p:sp>
      <p:sp>
        <p:nvSpPr>
          <p:cNvPr id="3083" name="AutoShape 92">
            <a:extLst>
              <a:ext uri="{FF2B5EF4-FFF2-40B4-BE49-F238E27FC236}">
                <a16:creationId xmlns:a16="http://schemas.microsoft.com/office/drawing/2014/main" id="{74385952-D312-70EF-42CC-88353E4CE1FA}"/>
              </a:ext>
            </a:extLst>
          </p:cNvPr>
          <p:cNvSpPr>
            <a:spLocks noChangeArrowheads="1"/>
          </p:cNvSpPr>
          <p:nvPr/>
        </p:nvSpPr>
        <p:spPr bwMode="auto">
          <a:xfrm>
            <a:off x="385386" y="14861395"/>
            <a:ext cx="14234930" cy="27618288"/>
          </a:xfrm>
          <a:prstGeom prst="roundRect">
            <a:avLst>
              <a:gd name="adj" fmla="val 2837"/>
            </a:avLst>
          </a:prstGeom>
          <a:solidFill>
            <a:schemeClr val="bg1"/>
          </a:solidFill>
          <a:ln w="76200">
            <a:solidFill>
              <a:schemeClr val="accent2">
                <a:lumMod val="40000"/>
                <a:lumOff val="60000"/>
              </a:schemeClr>
            </a:solidFill>
            <a:round/>
            <a:headEnd/>
            <a:tailEnd/>
          </a:ln>
        </p:spPr>
        <p:txBody>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algn="just"/>
            <a:endParaRPr lang="en-GB" altLang="es-ES" sz="4323" dirty="0">
              <a:latin typeface="Avenir Book" pitchFamily="1" charset="0"/>
            </a:endParaRPr>
          </a:p>
          <a:p>
            <a:pPr algn="just"/>
            <a:endParaRPr lang="en-GB" altLang="es-ES" sz="4323" dirty="0">
              <a:latin typeface="Avenir Book" pitchFamily="1" charset="0"/>
            </a:endParaRPr>
          </a:p>
          <a:p>
            <a:pPr indent="360363" algn="just"/>
            <a:r>
              <a:rPr lang="en-US" altLang="es-ES" sz="3675" dirty="0">
                <a:latin typeface="Calibri" panose="020F0502020204030204" pitchFamily="34" charset="0"/>
                <a:cs typeface="Arial" panose="020B0604020202020204" pitchFamily="34" charset="0"/>
              </a:rPr>
              <a:t>This research was carried out in two different settings—in the field and in the laboratory—using humans as study participants. </a:t>
            </a:r>
          </a:p>
          <a:p>
            <a:pPr indent="360363" algn="just"/>
            <a:r>
              <a:rPr lang="en-US" altLang="es-ES" sz="3675" dirty="0">
                <a:latin typeface="Calibri" panose="020F0502020204030204" pitchFamily="34" charset="0"/>
                <a:cs typeface="Arial" panose="020B0604020202020204" pitchFamily="34" charset="0"/>
              </a:rPr>
              <a:t>The field test was carried out in September 2018 in a green landscaped zone within a hospital complex located to the southwest of Padua (Veneto region, Italia) </a:t>
            </a:r>
            <a:r>
              <a:rPr lang="en-US" altLang="es-ES" sz="3675" b="1" dirty="0">
                <a:latin typeface="Calibri" panose="020F0502020204030204" pitchFamily="34" charset="0"/>
                <a:cs typeface="Arial" panose="020B0604020202020204" pitchFamily="34" charset="0"/>
              </a:rPr>
              <a:t>(Fig. 1)</a:t>
            </a:r>
            <a:r>
              <a:rPr lang="en-US" altLang="es-ES" sz="3675" dirty="0">
                <a:latin typeface="Calibri" panose="020F0502020204030204" pitchFamily="34" charset="0"/>
                <a:cs typeface="Arial" panose="020B0604020202020204" pitchFamily="34" charset="0"/>
              </a:rPr>
              <a:t>. To assess the landing pressure at field level, 16 volunteers participated in the study, which took place over two consecutive days between 9:00 and 18:00. </a:t>
            </a: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r>
              <a:rPr lang="en-US" altLang="es-ES" sz="3675" dirty="0">
                <a:latin typeface="Calibri" panose="020F0502020204030204" pitchFamily="34" charset="0"/>
                <a:cs typeface="Arial" panose="020B0604020202020204" pitchFamily="34" charset="0"/>
              </a:rPr>
              <a:t>Results from the field were compared to those obtained at the laboratory in a 30 m</a:t>
            </a:r>
            <a:r>
              <a:rPr lang="en-US" altLang="es-ES" sz="3675" baseline="30000" dirty="0">
                <a:latin typeface="Calibri" panose="020F0502020204030204" pitchFamily="34" charset="0"/>
                <a:cs typeface="Arial" panose="020B0604020202020204" pitchFamily="34" charset="0"/>
              </a:rPr>
              <a:t>3</a:t>
            </a:r>
            <a:r>
              <a:rPr lang="en-US" altLang="es-ES" sz="3675" dirty="0">
                <a:latin typeface="Calibri" panose="020F0502020204030204" pitchFamily="34" charset="0"/>
                <a:cs typeface="Arial" panose="020B0604020202020204" pitchFamily="34" charset="0"/>
              </a:rPr>
              <a:t> cabin at Henkel’s R&amp;D Insect Control Laboratory, Spain (</a:t>
            </a:r>
            <a:r>
              <a:rPr lang="en-US" altLang="es-ES" sz="3675" b="1" dirty="0">
                <a:latin typeface="Calibri" panose="020F0502020204030204" pitchFamily="34" charset="0"/>
                <a:cs typeface="Arial" panose="020B0604020202020204" pitchFamily="34" charset="0"/>
              </a:rPr>
              <a:t>Fig. 2</a:t>
            </a:r>
            <a:r>
              <a:rPr lang="en-US" altLang="es-ES" sz="3675" dirty="0">
                <a:latin typeface="Calibri" panose="020F0502020204030204" pitchFamily="34" charset="0"/>
                <a:cs typeface="Arial" panose="020B0604020202020204" pitchFamily="34" charset="0"/>
              </a:rPr>
              <a:t>). To evaluate the relationship between mosquito number and  landing rate, nine participants were exposed to different levels of mosquito abundance: 15–20 (density of 0.50–0.66/m</a:t>
            </a:r>
            <a:r>
              <a:rPr lang="en-US" altLang="es-ES" sz="3675" baseline="30000" dirty="0">
                <a:latin typeface="Calibri" panose="020F0502020204030204" pitchFamily="34" charset="0"/>
                <a:cs typeface="Arial" panose="020B0604020202020204" pitchFamily="34" charset="0"/>
              </a:rPr>
              <a:t>3</a:t>
            </a:r>
            <a:r>
              <a:rPr lang="en-US" altLang="es-ES" sz="3675" dirty="0">
                <a:latin typeface="Calibri" panose="020F0502020204030204" pitchFamily="34" charset="0"/>
                <a:cs typeface="Arial" panose="020B0604020202020204" pitchFamily="34" charset="0"/>
              </a:rPr>
              <a:t>), 25–30 (density of 0.83–1.00/m</a:t>
            </a:r>
            <a:r>
              <a:rPr lang="en-US" altLang="es-ES" sz="3675" baseline="30000" dirty="0">
                <a:latin typeface="Calibri" panose="020F0502020204030204" pitchFamily="34" charset="0"/>
                <a:cs typeface="Arial" panose="020B0604020202020204" pitchFamily="34" charset="0"/>
              </a:rPr>
              <a:t>3</a:t>
            </a:r>
            <a:r>
              <a:rPr lang="en-US" altLang="es-ES" sz="3675" dirty="0">
                <a:latin typeface="Calibri" panose="020F0502020204030204" pitchFamily="34" charset="0"/>
                <a:cs typeface="Arial" panose="020B0604020202020204" pitchFamily="34" charset="0"/>
              </a:rPr>
              <a:t>), and 45–50 (density of 1.50–1.66/m</a:t>
            </a:r>
            <a:r>
              <a:rPr lang="en-US" altLang="es-ES" sz="3675" baseline="30000" dirty="0">
                <a:latin typeface="Calibri" panose="020F0502020204030204" pitchFamily="34" charset="0"/>
                <a:cs typeface="Arial" panose="020B0604020202020204" pitchFamily="34" charset="0"/>
              </a:rPr>
              <a:t>3</a:t>
            </a:r>
            <a:r>
              <a:rPr lang="en-US" altLang="es-ES" sz="3675" dirty="0">
                <a:latin typeface="Calibri" panose="020F0502020204030204" pitchFamily="34" charset="0"/>
                <a:cs typeface="Arial" panose="020B0604020202020204" pitchFamily="34" charset="0"/>
              </a:rPr>
              <a:t>).</a:t>
            </a: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3675" dirty="0">
              <a:latin typeface="Calibri" panose="020F0502020204030204" pitchFamily="34" charset="0"/>
              <a:cs typeface="Arial" panose="020B0604020202020204" pitchFamily="34" charset="0"/>
            </a:endParaRPr>
          </a:p>
          <a:p>
            <a:pPr indent="360363" algn="just"/>
            <a:endParaRPr lang="en-US" altLang="es-ES" sz="800" dirty="0">
              <a:latin typeface="Calibri" panose="020F0502020204030204" pitchFamily="34" charset="0"/>
              <a:cs typeface="Arial" panose="020B0604020202020204" pitchFamily="34" charset="0"/>
            </a:endParaRPr>
          </a:p>
          <a:p>
            <a:pPr indent="360363" algn="just"/>
            <a:r>
              <a:rPr lang="en-US" altLang="es-ES" sz="3675" dirty="0">
                <a:latin typeface="Calibri" panose="020F0502020204030204" pitchFamily="34" charset="0"/>
                <a:cs typeface="Arial" panose="020B0604020202020204" pitchFamily="34" charset="0"/>
              </a:rPr>
              <a:t>In the room, the temperature and relative humidity were always kept at 25±2 ºC and 60±5%, respectively; the ventilation rate was equivalent to renewing the air in the room 2.5 times per hour, simulating an ‘open windows’ situation. Each day before starting the test, the room was checked for insecticide contamination. </a:t>
            </a:r>
          </a:p>
        </p:txBody>
      </p:sp>
      <p:sp>
        <p:nvSpPr>
          <p:cNvPr id="3084" name="AutoShape 89">
            <a:extLst>
              <a:ext uri="{FF2B5EF4-FFF2-40B4-BE49-F238E27FC236}">
                <a16:creationId xmlns:a16="http://schemas.microsoft.com/office/drawing/2014/main" id="{FF616052-E10C-53C8-6430-4F22087C8585}"/>
              </a:ext>
            </a:extLst>
          </p:cNvPr>
          <p:cNvSpPr>
            <a:spLocks noChangeArrowheads="1"/>
          </p:cNvSpPr>
          <p:nvPr/>
        </p:nvSpPr>
        <p:spPr bwMode="auto">
          <a:xfrm>
            <a:off x="673768" y="15126423"/>
            <a:ext cx="13733155" cy="1017422"/>
          </a:xfrm>
          <a:prstGeom prst="roundRect">
            <a:avLst>
              <a:gd name="adj" fmla="val 22176"/>
            </a:avLst>
          </a:prstGeom>
          <a:solidFill>
            <a:srgbClr val="003366"/>
          </a:solidFill>
          <a:ln w="9525">
            <a:solidFill>
              <a:schemeClr val="tx1"/>
            </a:solidFill>
            <a:round/>
            <a:headEnd/>
            <a:tailEnd/>
          </a:ln>
        </p:spPr>
        <p:txBody>
          <a:bodyPr wrap="none"/>
          <a:lstStyle>
            <a:lvl1pPr defTabSz="915988">
              <a:defRPr sz="2300">
                <a:solidFill>
                  <a:schemeClr val="tx1"/>
                </a:solidFill>
                <a:latin typeface="Arial" panose="020B0604020202020204" pitchFamily="34" charset="0"/>
                <a:ea typeface="ＭＳ Ｐゴシック" panose="020B0600070205080204" pitchFamily="34" charset="-128"/>
              </a:defRPr>
            </a:lvl1pPr>
            <a:lvl2pPr marL="742950" indent="-285750" defTabSz="915988">
              <a:defRPr sz="2300">
                <a:solidFill>
                  <a:schemeClr val="tx1"/>
                </a:solidFill>
                <a:latin typeface="Arial" panose="020B0604020202020204" pitchFamily="34" charset="0"/>
                <a:ea typeface="ＭＳ Ｐゴシック" panose="020B0600070205080204" pitchFamily="34" charset="-128"/>
              </a:defRPr>
            </a:lvl2pPr>
            <a:lvl3pPr marL="1143000" indent="-228600" defTabSz="915988">
              <a:defRPr sz="2300">
                <a:solidFill>
                  <a:schemeClr val="tx1"/>
                </a:solidFill>
                <a:latin typeface="Arial" panose="020B0604020202020204" pitchFamily="34" charset="0"/>
                <a:ea typeface="ＭＳ Ｐゴシック" panose="020B0600070205080204" pitchFamily="34" charset="-128"/>
              </a:defRPr>
            </a:lvl3pPr>
            <a:lvl4pPr marL="1600200" indent="-228600" defTabSz="915988">
              <a:defRPr sz="2300">
                <a:solidFill>
                  <a:schemeClr val="tx1"/>
                </a:solidFill>
                <a:latin typeface="Arial" panose="020B0604020202020204" pitchFamily="34" charset="0"/>
                <a:ea typeface="ＭＳ Ｐゴシック" panose="020B0600070205080204" pitchFamily="34" charset="-128"/>
              </a:defRPr>
            </a:lvl4pPr>
            <a:lvl5pPr marL="2057400" indent="-228600" defTabSz="915988">
              <a:defRPr sz="23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s-ES" sz="5188" b="1" dirty="0">
                <a:solidFill>
                  <a:schemeClr val="bg1"/>
                </a:solidFill>
                <a:latin typeface="Avenir Book" pitchFamily="1" charset="0"/>
              </a:rPr>
              <a:t>Material </a:t>
            </a:r>
            <a:r>
              <a:rPr lang="en-GB" altLang="es-ES" sz="5188" b="1">
                <a:solidFill>
                  <a:schemeClr val="bg1"/>
                </a:solidFill>
                <a:latin typeface="Avenir Book" pitchFamily="1" charset="0"/>
              </a:rPr>
              <a:t>and Methods</a:t>
            </a:r>
            <a:endParaRPr lang="en-GB" altLang="es-ES" sz="5188" b="1" dirty="0">
              <a:solidFill>
                <a:schemeClr val="bg1"/>
              </a:solidFill>
              <a:latin typeface="Avenir Book" pitchFamily="1" charset="0"/>
            </a:endParaRPr>
          </a:p>
        </p:txBody>
      </p:sp>
      <p:sp>
        <p:nvSpPr>
          <p:cNvPr id="3085" name="AutoShape 92">
            <a:extLst>
              <a:ext uri="{FF2B5EF4-FFF2-40B4-BE49-F238E27FC236}">
                <a16:creationId xmlns:a16="http://schemas.microsoft.com/office/drawing/2014/main" id="{03914669-EF6C-58B6-4096-73680F61352C}"/>
              </a:ext>
            </a:extLst>
          </p:cNvPr>
          <p:cNvSpPr>
            <a:spLocks noChangeArrowheads="1"/>
          </p:cNvSpPr>
          <p:nvPr/>
        </p:nvSpPr>
        <p:spPr bwMode="auto">
          <a:xfrm>
            <a:off x="14905481" y="5007440"/>
            <a:ext cx="14984346" cy="31199590"/>
          </a:xfrm>
          <a:prstGeom prst="roundRect">
            <a:avLst>
              <a:gd name="adj" fmla="val 2567"/>
            </a:avLst>
          </a:prstGeom>
          <a:solidFill>
            <a:schemeClr val="bg1"/>
          </a:solidFill>
          <a:ln w="76200">
            <a:solidFill>
              <a:schemeClr val="accent2">
                <a:lumMod val="40000"/>
                <a:lumOff val="60000"/>
              </a:schemeClr>
            </a:solidFill>
            <a:round/>
            <a:headEnd/>
            <a:tailEnd/>
          </a:ln>
        </p:spPr>
        <p:txBody>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500" dirty="0">
              <a:latin typeface="Calibri" panose="020F0502020204030204" pitchFamily="34" charset="0"/>
            </a:endParaRPr>
          </a:p>
          <a:p>
            <a:pPr algn="just"/>
            <a:r>
              <a:rPr kumimoji="0" lang="en-US" altLang="es-ES" sz="3680" b="1" i="0"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a:t>
            </a:r>
            <a:r>
              <a:rPr lang="en-US" altLang="es-ES" sz="3680" b="1" dirty="0">
                <a:latin typeface="Calibri" panose="020F0502020204030204" pitchFamily="34" charset="0"/>
              </a:rPr>
              <a:t>Field Test                                                                                                                  </a:t>
            </a:r>
            <a:endParaRPr lang="en-US" altLang="es-ES" sz="3680" dirty="0">
              <a:solidFill>
                <a:schemeClr val="bg1"/>
              </a:solidFill>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891" dirty="0">
              <a:latin typeface="Calibri" panose="020F0502020204030204" pitchFamily="34" charset="0"/>
            </a:endParaRPr>
          </a:p>
          <a:p>
            <a:pPr algn="just"/>
            <a:endParaRPr lang="en-US" altLang="es-ES" sz="3675" dirty="0">
              <a:latin typeface="Calibri" panose="020F0502020204030204" pitchFamily="34" charset="0"/>
            </a:endParaRPr>
          </a:p>
          <a:p>
            <a:pPr indent="357188" algn="just"/>
            <a:endParaRPr kumimoji="0" lang="en-US" altLang="es-ES" sz="368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a:p>
            <a:pPr indent="357188" algn="just"/>
            <a:endParaRPr lang="en-US" altLang="es-ES" sz="3680" b="1" u="sng" dirty="0">
              <a:solidFill>
                <a:srgbClr val="000000"/>
              </a:solidFill>
              <a:latin typeface="Calibri" panose="020F0502020204030204" pitchFamily="34" charset="0"/>
            </a:endParaRPr>
          </a:p>
          <a:p>
            <a:pPr indent="357188" algn="just"/>
            <a:endParaRPr kumimoji="0" lang="en-US" altLang="es-ES" sz="368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a:p>
            <a:pPr indent="357188" algn="just"/>
            <a:endParaRPr lang="en-US" altLang="es-ES" sz="3680" b="1" u="sng" dirty="0">
              <a:solidFill>
                <a:srgbClr val="000000"/>
              </a:solidFill>
              <a:latin typeface="Calibri" panose="020F0502020204030204" pitchFamily="34" charset="0"/>
            </a:endParaRPr>
          </a:p>
          <a:p>
            <a:pPr indent="357188" algn="just"/>
            <a:endParaRPr kumimoji="0" lang="en-US" altLang="es-ES" sz="368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a:p>
            <a:pPr indent="357188" algn="just"/>
            <a:endParaRPr lang="en-US" altLang="es-ES" sz="3680" b="1" u="sng" dirty="0">
              <a:solidFill>
                <a:srgbClr val="000000"/>
              </a:solidFill>
              <a:latin typeface="Calibri" panose="020F0502020204030204" pitchFamily="34" charset="0"/>
            </a:endParaRPr>
          </a:p>
          <a:p>
            <a:pPr indent="357188" algn="just"/>
            <a:endParaRPr kumimoji="0" lang="en-US" altLang="es-ES" sz="368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a:p>
            <a:pPr indent="357188" algn="just"/>
            <a:endParaRPr kumimoji="0" lang="en-US" altLang="es-ES" sz="368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a:p>
            <a:pPr algn="just"/>
            <a:r>
              <a:rPr kumimoji="0" lang="en-US" altLang="es-ES" sz="3680" b="1" i="0"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Laboratory Room Test                                                                                 </a:t>
            </a:r>
            <a:r>
              <a:rPr kumimoji="0" lang="en-US" altLang="es-ES" sz="3680" b="1" i="0" u="sng" strike="noStrike" kern="1200" cap="none" spc="0" normalizeH="0" baseline="0" noProof="0" dirty="0">
                <a:ln>
                  <a:noFill/>
                </a:ln>
                <a:solidFill>
                  <a:schemeClr val="bg1"/>
                </a:solidFill>
                <a:effectLst/>
                <a:uLnTx/>
                <a:uFillTx/>
                <a:latin typeface="Calibri" panose="020F0502020204030204" pitchFamily="34" charset="0"/>
                <a:ea typeface="ＭＳ Ｐゴシック" panose="020B0600070205080204" pitchFamily="34" charset="-128"/>
                <a:cs typeface="+mn-cs"/>
              </a:rPr>
              <a:t>.</a:t>
            </a:r>
            <a:r>
              <a:rPr kumimoji="0" lang="en-US" altLang="es-ES" sz="368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a:t>
            </a:r>
            <a:r>
              <a:rPr kumimoji="0" lang="en-US" altLang="es-ES" sz="3680" b="0"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a:t>
            </a:r>
            <a:endParaRPr lang="en-US" altLang="es-ES" sz="3675" dirty="0">
              <a:solidFill>
                <a:schemeClr val="bg1"/>
              </a:solidFill>
              <a:latin typeface="Calibri" panose="020F0502020204030204" pitchFamily="34" charset="0"/>
            </a:endParaRPr>
          </a:p>
          <a:p>
            <a:pPr algn="just"/>
            <a:endParaRPr lang="en-US" altLang="es-ES" sz="1000" dirty="0">
              <a:latin typeface="Calibri" panose="020F0502020204030204" pitchFamily="34" charset="0"/>
            </a:endParaRPr>
          </a:p>
          <a:p>
            <a:pPr indent="357188" algn="just"/>
            <a:r>
              <a:rPr lang="en-US" altLang="es-ES" sz="3675" dirty="0">
                <a:latin typeface="Calibri" panose="020F0502020204030204" pitchFamily="34" charset="0"/>
              </a:rPr>
              <a:t>In total, 88 observations and 19,163 landings were recorded during the room test. When participants were exposed to 15–20 mosquitoes for 3  min, the total number of landings ranged from 31 to 164; when the exposure time was 5 min, the total number of landings ranged from 46 to 328. When participants were exposed to 25–30 mosquitoes, landing number ranged from 53 to 320 for 3 min of exposure and from 79 to 470 for 5 min of exposure. Finally, when participants were exposed to 45–50 mosquitoes for 5 min, landing number ranged between 141 and 613 (</a:t>
            </a:r>
            <a:r>
              <a:rPr lang="en-US" altLang="es-ES" sz="3675" b="1" dirty="0">
                <a:latin typeface="Calibri" panose="020F0502020204030204" pitchFamily="34" charset="0"/>
              </a:rPr>
              <a:t>Fig. 4</a:t>
            </a:r>
            <a:r>
              <a:rPr lang="en-US" altLang="es-ES" sz="3675" dirty="0">
                <a:latin typeface="Calibri" panose="020F0502020204030204" pitchFamily="34" charset="0"/>
              </a:rPr>
              <a:t>).</a:t>
            </a: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3675" dirty="0">
              <a:latin typeface="Calibri" panose="020F0502020204030204" pitchFamily="34" charset="0"/>
            </a:endParaRPr>
          </a:p>
          <a:p>
            <a:pPr indent="357188" algn="just"/>
            <a:endParaRPr lang="en-US" altLang="es-ES" sz="2500" dirty="0">
              <a:latin typeface="Calibri" panose="020F0502020204030204" pitchFamily="34" charset="0"/>
            </a:endParaRPr>
          </a:p>
          <a:p>
            <a:pPr algn="just"/>
            <a:r>
              <a:rPr kumimoji="0" lang="en-US" altLang="es-ES" sz="3600" b="1" i="0"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 </a:t>
            </a:r>
            <a:r>
              <a:rPr lang="en-US" altLang="es-ES" sz="3675" b="1" dirty="0">
                <a:latin typeface="Calibri" panose="020F0502020204030204" pitchFamily="34" charset="0"/>
              </a:rPr>
              <a:t>Field Test Versus the Laboratory Room Test                                </a:t>
            </a:r>
            <a:endParaRPr lang="en-US" altLang="es-ES" sz="3675" b="1" u="sng" dirty="0">
              <a:solidFill>
                <a:schemeClr val="bg1"/>
              </a:solidFill>
              <a:latin typeface="Calibri" panose="020F0502020204030204" pitchFamily="34" charset="0"/>
            </a:endParaRPr>
          </a:p>
          <a:p>
            <a:pPr indent="357188" algn="just"/>
            <a:endParaRPr lang="en-US" altLang="es-ES" sz="1000" b="1" u="sng" dirty="0">
              <a:solidFill>
                <a:schemeClr val="bg1"/>
              </a:solidFill>
              <a:latin typeface="Calibri" panose="020F0502020204030204" pitchFamily="34" charset="0"/>
            </a:endParaRPr>
          </a:p>
          <a:p>
            <a:pPr indent="357188" algn="just"/>
            <a:r>
              <a:rPr lang="en-US" altLang="es-ES" sz="3675" dirty="0">
                <a:latin typeface="Calibri" panose="020F0502020204030204" pitchFamily="34" charset="0"/>
              </a:rPr>
              <a:t>The mean landing rate obtained in the field test was 9.50±1.06 landings/min. In total, 53.4% of the observations fell into the lowest category of &gt;10 landings/min (range: 0–9.8 landings/min), while just two observations (0.9%)—20.2 and 26.8 landings/min—fell into the highest category of &gt;20–30 landings/min. It was therefore considered that the maximum landing rate obtained during the field test (26.8 landings/min) should be the target rate, representing the highest landing rate that might be experienced in an area highly infested with </a:t>
            </a:r>
            <a:r>
              <a:rPr lang="en-US" altLang="es-ES" sz="3675" i="1" dirty="0">
                <a:latin typeface="Calibri" panose="020F0502020204030204" pitchFamily="34" charset="0"/>
              </a:rPr>
              <a:t>Ae. albopictus</a:t>
            </a:r>
            <a:r>
              <a:rPr lang="en-US" altLang="es-ES" sz="3675" dirty="0">
                <a:latin typeface="Calibri" panose="020F0502020204030204" pitchFamily="34" charset="0"/>
              </a:rPr>
              <a:t>.</a:t>
            </a:r>
          </a:p>
          <a:p>
            <a:pPr algn="just"/>
            <a:endParaRPr lang="en-US" altLang="es-ES" sz="3675" dirty="0">
              <a:latin typeface="Calibri" panose="020F0502020204030204" pitchFamily="34" charset="0"/>
            </a:endParaRPr>
          </a:p>
          <a:p>
            <a:pPr algn="just"/>
            <a:endParaRPr lang="en-US" altLang="es-ES" sz="3675" dirty="0">
              <a:latin typeface="Calibri" panose="020F0502020204030204" pitchFamily="34" charset="0"/>
            </a:endParaRPr>
          </a:p>
          <a:p>
            <a:pPr algn="just"/>
            <a:endParaRPr lang="en-US" altLang="es-ES" sz="3675" dirty="0">
              <a:latin typeface="Calibri" panose="020F0502020204030204" pitchFamily="34" charset="0"/>
            </a:endParaRPr>
          </a:p>
          <a:p>
            <a:pPr algn="just"/>
            <a:endParaRPr lang="en-US" altLang="es-ES" sz="2162" dirty="0">
              <a:latin typeface="Calibri" panose="020F0502020204030204" pitchFamily="34" charset="0"/>
            </a:endParaRPr>
          </a:p>
          <a:p>
            <a:pPr algn="ctr"/>
            <a:endParaRPr lang="en-US" altLang="es-ES" sz="1837" b="1" dirty="0">
              <a:latin typeface="Calibri" panose="020F0502020204030204" pitchFamily="34" charset="0"/>
            </a:endParaRPr>
          </a:p>
        </p:txBody>
      </p:sp>
      <p:sp>
        <p:nvSpPr>
          <p:cNvPr id="3087" name="AutoShape 89">
            <a:extLst>
              <a:ext uri="{FF2B5EF4-FFF2-40B4-BE49-F238E27FC236}">
                <a16:creationId xmlns:a16="http://schemas.microsoft.com/office/drawing/2014/main" id="{66E5BCEB-41F0-0B8B-507C-48455D656C87}"/>
              </a:ext>
            </a:extLst>
          </p:cNvPr>
          <p:cNvSpPr>
            <a:spLocks noChangeArrowheads="1"/>
          </p:cNvSpPr>
          <p:nvPr/>
        </p:nvSpPr>
        <p:spPr bwMode="auto">
          <a:xfrm>
            <a:off x="15137606" y="5213712"/>
            <a:ext cx="14526885" cy="1017422"/>
          </a:xfrm>
          <a:prstGeom prst="roundRect">
            <a:avLst>
              <a:gd name="adj" fmla="val 22176"/>
            </a:avLst>
          </a:prstGeom>
          <a:solidFill>
            <a:srgbClr val="003366"/>
          </a:solidFill>
          <a:ln w="9525">
            <a:solidFill>
              <a:schemeClr val="tx1"/>
            </a:solidFill>
            <a:round/>
            <a:headEnd/>
            <a:tailEnd/>
          </a:ln>
        </p:spPr>
        <p:txBody>
          <a:bodyPr wrap="none"/>
          <a:lstStyle>
            <a:lvl1pPr defTabSz="915988">
              <a:defRPr sz="2300">
                <a:solidFill>
                  <a:schemeClr val="tx1"/>
                </a:solidFill>
                <a:latin typeface="Arial" panose="020B0604020202020204" pitchFamily="34" charset="0"/>
                <a:ea typeface="ＭＳ Ｐゴシック" panose="020B0600070205080204" pitchFamily="34" charset="-128"/>
              </a:defRPr>
            </a:lvl1pPr>
            <a:lvl2pPr marL="742950" indent="-285750" defTabSz="915988">
              <a:defRPr sz="2300">
                <a:solidFill>
                  <a:schemeClr val="tx1"/>
                </a:solidFill>
                <a:latin typeface="Arial" panose="020B0604020202020204" pitchFamily="34" charset="0"/>
                <a:ea typeface="ＭＳ Ｐゴシック" panose="020B0600070205080204" pitchFamily="34" charset="-128"/>
              </a:defRPr>
            </a:lvl2pPr>
            <a:lvl3pPr marL="1143000" indent="-228600" defTabSz="915988">
              <a:defRPr sz="2300">
                <a:solidFill>
                  <a:schemeClr val="tx1"/>
                </a:solidFill>
                <a:latin typeface="Arial" panose="020B0604020202020204" pitchFamily="34" charset="0"/>
                <a:ea typeface="ＭＳ Ｐゴシック" panose="020B0600070205080204" pitchFamily="34" charset="-128"/>
              </a:defRPr>
            </a:lvl3pPr>
            <a:lvl4pPr marL="1600200" indent="-228600" defTabSz="915988">
              <a:defRPr sz="2300">
                <a:solidFill>
                  <a:schemeClr val="tx1"/>
                </a:solidFill>
                <a:latin typeface="Arial" panose="020B0604020202020204" pitchFamily="34" charset="0"/>
                <a:ea typeface="ＭＳ Ｐゴシック" panose="020B0600070205080204" pitchFamily="34" charset="-128"/>
              </a:defRPr>
            </a:lvl4pPr>
            <a:lvl5pPr marL="2057400" indent="-228600" defTabSz="915988">
              <a:defRPr sz="23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s-ES" sz="5188" b="1" dirty="0">
                <a:solidFill>
                  <a:schemeClr val="bg1"/>
                </a:solidFill>
                <a:latin typeface="Avenir Book" pitchFamily="1" charset="0"/>
              </a:rPr>
              <a:t>Results</a:t>
            </a:r>
          </a:p>
        </p:txBody>
      </p:sp>
      <p:sp>
        <p:nvSpPr>
          <p:cNvPr id="3089" name="Rectángulo 6">
            <a:extLst>
              <a:ext uri="{FF2B5EF4-FFF2-40B4-BE49-F238E27FC236}">
                <a16:creationId xmlns:a16="http://schemas.microsoft.com/office/drawing/2014/main" id="{0164F21C-A5D8-2AEB-89DD-C39D75BEE1DA}"/>
              </a:ext>
            </a:extLst>
          </p:cNvPr>
          <p:cNvSpPr>
            <a:spLocks noChangeArrowheads="1"/>
          </p:cNvSpPr>
          <p:nvPr/>
        </p:nvSpPr>
        <p:spPr bwMode="auto">
          <a:xfrm>
            <a:off x="3416459" y="4544547"/>
            <a:ext cx="1887706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marL="457200" indent="-457200" algn="ctr">
              <a:spcAft>
                <a:spcPts val="648"/>
              </a:spcAft>
              <a:buAutoNum type="arabicParenBoth"/>
            </a:pPr>
            <a:r>
              <a:rPr lang="en-US" altLang="es-DO" sz="1600" b="1" dirty="0">
                <a:solidFill>
                  <a:schemeClr val="bg1"/>
                </a:solidFill>
              </a:rPr>
              <a:t>Henkel </a:t>
            </a:r>
            <a:r>
              <a:rPr lang="en-US" altLang="es-DO" sz="1600" b="1" dirty="0" err="1">
                <a:solidFill>
                  <a:schemeClr val="bg1"/>
                </a:solidFill>
              </a:rPr>
              <a:t>Ibérica</a:t>
            </a:r>
            <a:r>
              <a:rPr lang="en-US" altLang="es-DO" sz="1600" b="1" dirty="0">
                <a:solidFill>
                  <a:schemeClr val="bg1"/>
                </a:solidFill>
              </a:rPr>
              <a:t> S.A, Research and Development (R&amp;D) Insect Control Department, Barcelona, Spain. * Attending author: </a:t>
            </a:r>
            <a:r>
              <a:rPr lang="en-US" altLang="es-DO" sz="1600" b="1" dirty="0">
                <a:solidFill>
                  <a:schemeClr val="bg1"/>
                </a:solidFill>
                <a:hlinkClick r:id="rId3"/>
              </a:rPr>
              <a:t>mara.moreno@henkel.com</a:t>
            </a:r>
            <a:r>
              <a:rPr lang="en-US" altLang="es-DO" sz="1600" b="1" dirty="0">
                <a:solidFill>
                  <a:schemeClr val="bg1"/>
                </a:solidFill>
              </a:rPr>
              <a:t>  </a:t>
            </a:r>
          </a:p>
          <a:p>
            <a:pPr marL="457200" indent="-457200" algn="ctr">
              <a:spcAft>
                <a:spcPts val="648"/>
              </a:spcAft>
              <a:buAutoNum type="arabicParenBoth"/>
            </a:pPr>
            <a:r>
              <a:rPr lang="es-ES" altLang="es-DO" sz="1600" b="1" dirty="0">
                <a:solidFill>
                  <a:schemeClr val="bg1"/>
                </a:solidFill>
              </a:rPr>
              <a:t>Laboratorios </a:t>
            </a:r>
            <a:r>
              <a:rPr lang="es-ES" altLang="es-DO" sz="1600" b="1" dirty="0" err="1">
                <a:solidFill>
                  <a:schemeClr val="bg1"/>
                </a:solidFill>
              </a:rPr>
              <a:t>Lokímica</a:t>
            </a:r>
            <a:r>
              <a:rPr lang="es-ES" altLang="es-DO" sz="1600" b="1" dirty="0">
                <a:solidFill>
                  <a:schemeClr val="bg1"/>
                </a:solidFill>
              </a:rPr>
              <a:t>, Departamento de Investigación y Desarrollo (I+D), Valencia, </a:t>
            </a:r>
            <a:r>
              <a:rPr lang="es-ES" altLang="es-DO" sz="1600" b="1" dirty="0" err="1">
                <a:solidFill>
                  <a:schemeClr val="bg1"/>
                </a:solidFill>
              </a:rPr>
              <a:t>Spain</a:t>
            </a:r>
            <a:r>
              <a:rPr lang="en-US" altLang="es-DO" sz="1600" b="1" dirty="0">
                <a:solidFill>
                  <a:schemeClr val="bg1"/>
                </a:solidFill>
              </a:rPr>
              <a:t> </a:t>
            </a:r>
          </a:p>
          <a:p>
            <a:pPr marL="457200" indent="-457200" algn="ctr">
              <a:spcAft>
                <a:spcPts val="648"/>
              </a:spcAft>
              <a:buAutoNum type="arabicParenBoth"/>
            </a:pPr>
            <a:r>
              <a:rPr lang="en-US" altLang="es-DO" sz="1600" b="1" dirty="0">
                <a:solidFill>
                  <a:schemeClr val="bg1"/>
                </a:solidFill>
              </a:rPr>
              <a:t>Applied Zoology and Animal Conservation Research Group, UIB, Palma de Mallorca, Spain</a:t>
            </a:r>
            <a:endParaRPr lang="es-DO" altLang="es-DO" sz="1600" b="1" dirty="0">
              <a:solidFill>
                <a:schemeClr val="bg1"/>
              </a:solidFill>
            </a:endParaRPr>
          </a:p>
        </p:txBody>
      </p:sp>
      <p:sp>
        <p:nvSpPr>
          <p:cNvPr id="3074" name="AutoShape 92">
            <a:extLst>
              <a:ext uri="{FF2B5EF4-FFF2-40B4-BE49-F238E27FC236}">
                <a16:creationId xmlns:a16="http://schemas.microsoft.com/office/drawing/2014/main" id="{5E8F03E4-5837-9EE6-050F-DFAAD28D232F}"/>
              </a:ext>
            </a:extLst>
          </p:cNvPr>
          <p:cNvSpPr>
            <a:spLocks noChangeArrowheads="1"/>
          </p:cNvSpPr>
          <p:nvPr/>
        </p:nvSpPr>
        <p:spPr bwMode="auto">
          <a:xfrm>
            <a:off x="14905482" y="36640168"/>
            <a:ext cx="14984345" cy="5832170"/>
          </a:xfrm>
          <a:prstGeom prst="roundRect">
            <a:avLst>
              <a:gd name="adj" fmla="val 6308"/>
            </a:avLst>
          </a:prstGeom>
          <a:solidFill>
            <a:schemeClr val="bg1"/>
          </a:solidFill>
          <a:ln w="76200">
            <a:solidFill>
              <a:schemeClr val="accent2">
                <a:lumMod val="40000"/>
                <a:lumOff val="60000"/>
              </a:schemeClr>
            </a:solidFill>
            <a:round/>
            <a:headEnd/>
            <a:tailEnd/>
          </a:ln>
        </p:spPr>
        <p:txBody>
          <a:bodyPr/>
          <a:lstStyle>
            <a:lvl1pPr>
              <a:defRPr sz="2300">
                <a:solidFill>
                  <a:schemeClr val="tx1"/>
                </a:solidFill>
                <a:latin typeface="Arial" panose="020B0604020202020204" pitchFamily="34" charset="0"/>
                <a:ea typeface="ＭＳ Ｐゴシック" panose="020B0600070205080204" pitchFamily="34" charset="-128"/>
              </a:defRPr>
            </a:lvl1pPr>
            <a:lvl2pPr marL="742950" indent="-285750">
              <a:defRPr sz="2300">
                <a:solidFill>
                  <a:schemeClr val="tx1"/>
                </a:solidFill>
                <a:latin typeface="Arial" panose="020B0604020202020204" pitchFamily="34" charset="0"/>
                <a:ea typeface="ＭＳ Ｐゴシック" panose="020B0600070205080204" pitchFamily="34" charset="-128"/>
              </a:defRPr>
            </a:lvl2pPr>
            <a:lvl3pPr marL="1143000" indent="-228600">
              <a:defRPr sz="2300">
                <a:solidFill>
                  <a:schemeClr val="tx1"/>
                </a:solidFill>
                <a:latin typeface="Arial" panose="020B0604020202020204" pitchFamily="34" charset="0"/>
                <a:ea typeface="ＭＳ Ｐゴシック" panose="020B0600070205080204" pitchFamily="34" charset="-128"/>
              </a:defRPr>
            </a:lvl3pPr>
            <a:lvl4pPr marL="1600200" indent="-228600">
              <a:defRPr sz="2300">
                <a:solidFill>
                  <a:schemeClr val="tx1"/>
                </a:solidFill>
                <a:latin typeface="Arial" panose="020B0604020202020204" pitchFamily="34" charset="0"/>
                <a:ea typeface="ＭＳ Ｐゴシック" panose="020B0600070205080204" pitchFamily="34" charset="-128"/>
              </a:defRPr>
            </a:lvl4pPr>
            <a:lvl5pPr marL="2057400" indent="-22860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algn="just"/>
            <a:endParaRPr lang="en-US" altLang="es-ES" sz="4323" dirty="0">
              <a:latin typeface="Avenir Book" pitchFamily="1" charset="0"/>
            </a:endParaRPr>
          </a:p>
          <a:p>
            <a:pPr indent="361950" algn="just"/>
            <a:endParaRPr lang="en-US" altLang="es-ES" sz="4323" dirty="0">
              <a:latin typeface="Avenir Book" pitchFamily="1" charset="0"/>
            </a:endParaRPr>
          </a:p>
          <a:p>
            <a:pPr indent="361950" algn="just"/>
            <a:endParaRPr lang="en-US" altLang="es-ES" sz="500" dirty="0">
              <a:latin typeface="Calibri" panose="020F0502020204030204" pitchFamily="34" charset="0"/>
            </a:endParaRPr>
          </a:p>
          <a:p>
            <a:pPr indent="361950" algn="just"/>
            <a:r>
              <a:rPr lang="en-US" altLang="es-ES" sz="3675" dirty="0">
                <a:latin typeface="Calibri" panose="020F0502020204030204" pitchFamily="34" charset="0"/>
              </a:rPr>
              <a:t>We succeeded in replicating outdoor high mosquito landing pressure in indoor laboratory conditions using 0.5-0.66 mosquitoes/m</a:t>
            </a:r>
            <a:r>
              <a:rPr lang="en-US" altLang="es-ES" sz="3675" baseline="30000" dirty="0">
                <a:latin typeface="Calibri" panose="020F0502020204030204" pitchFamily="34" charset="0"/>
              </a:rPr>
              <a:t>3</a:t>
            </a:r>
            <a:r>
              <a:rPr lang="en-US" altLang="es-ES" sz="3675" dirty="0">
                <a:latin typeface="Calibri" panose="020F0502020204030204" pitchFamily="34" charset="0"/>
              </a:rPr>
              <a:t>. To our knowledge, this is the first study to compare the landing rates of a mosquito species in both the field and the laboratory. Also, it provides useful values for the development of the European guidance and allow us to define new parameters, requirements and methodologies to evaluate Spatial and Topical repellents against mosquitoes in the laboratory simulating field conditions.</a:t>
            </a:r>
          </a:p>
        </p:txBody>
      </p:sp>
      <p:sp>
        <p:nvSpPr>
          <p:cNvPr id="3088" name="AutoShape 89">
            <a:extLst>
              <a:ext uri="{FF2B5EF4-FFF2-40B4-BE49-F238E27FC236}">
                <a16:creationId xmlns:a16="http://schemas.microsoft.com/office/drawing/2014/main" id="{3D21DD8F-E3AC-2D09-38B5-0E4F844DFD96}"/>
              </a:ext>
            </a:extLst>
          </p:cNvPr>
          <p:cNvSpPr>
            <a:spLocks noChangeArrowheads="1"/>
          </p:cNvSpPr>
          <p:nvPr/>
        </p:nvSpPr>
        <p:spPr bwMode="auto">
          <a:xfrm>
            <a:off x="15137605" y="36880671"/>
            <a:ext cx="14478364" cy="1017421"/>
          </a:xfrm>
          <a:prstGeom prst="roundRect">
            <a:avLst>
              <a:gd name="adj" fmla="val 22176"/>
            </a:avLst>
          </a:prstGeom>
          <a:solidFill>
            <a:srgbClr val="003366"/>
          </a:solidFill>
          <a:ln w="9525">
            <a:solidFill>
              <a:schemeClr val="tx1"/>
            </a:solidFill>
            <a:round/>
            <a:headEnd/>
            <a:tailEnd/>
          </a:ln>
        </p:spPr>
        <p:txBody>
          <a:bodyPr wrap="none"/>
          <a:lstStyle>
            <a:lvl1pPr defTabSz="915988">
              <a:defRPr sz="2300">
                <a:solidFill>
                  <a:schemeClr val="tx1"/>
                </a:solidFill>
                <a:latin typeface="Arial" panose="020B0604020202020204" pitchFamily="34" charset="0"/>
                <a:ea typeface="ＭＳ Ｐゴシック" panose="020B0600070205080204" pitchFamily="34" charset="-128"/>
              </a:defRPr>
            </a:lvl1pPr>
            <a:lvl2pPr marL="742950" indent="-285750" defTabSz="915988">
              <a:defRPr sz="2300">
                <a:solidFill>
                  <a:schemeClr val="tx1"/>
                </a:solidFill>
                <a:latin typeface="Arial" panose="020B0604020202020204" pitchFamily="34" charset="0"/>
                <a:ea typeface="ＭＳ Ｐゴシック" panose="020B0600070205080204" pitchFamily="34" charset="-128"/>
              </a:defRPr>
            </a:lvl2pPr>
            <a:lvl3pPr marL="1143000" indent="-228600" defTabSz="915988">
              <a:defRPr sz="2300">
                <a:solidFill>
                  <a:schemeClr val="tx1"/>
                </a:solidFill>
                <a:latin typeface="Arial" panose="020B0604020202020204" pitchFamily="34" charset="0"/>
                <a:ea typeface="ＭＳ Ｐゴシック" panose="020B0600070205080204" pitchFamily="34" charset="-128"/>
              </a:defRPr>
            </a:lvl3pPr>
            <a:lvl4pPr marL="1600200" indent="-228600" defTabSz="915988">
              <a:defRPr sz="2300">
                <a:solidFill>
                  <a:schemeClr val="tx1"/>
                </a:solidFill>
                <a:latin typeface="Arial" panose="020B0604020202020204" pitchFamily="34" charset="0"/>
                <a:ea typeface="ＭＳ Ｐゴシック" panose="020B0600070205080204" pitchFamily="34" charset="-128"/>
              </a:defRPr>
            </a:lvl4pPr>
            <a:lvl5pPr marL="2057400" indent="-228600" defTabSz="915988">
              <a:defRPr sz="23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s-ES" sz="5188" b="1" dirty="0">
                <a:solidFill>
                  <a:schemeClr val="bg1"/>
                </a:solidFill>
                <a:latin typeface="Avenir Book" pitchFamily="1" charset="0"/>
              </a:rPr>
              <a:t>Conclusions &amp; Further Research</a:t>
            </a:r>
          </a:p>
        </p:txBody>
      </p:sp>
      <p:sp>
        <p:nvSpPr>
          <p:cNvPr id="33" name="CuadroTexto 32">
            <a:extLst>
              <a:ext uri="{FF2B5EF4-FFF2-40B4-BE49-F238E27FC236}">
                <a16:creationId xmlns:a16="http://schemas.microsoft.com/office/drawing/2014/main" id="{D27E3519-804F-109E-E0A8-E099F195DBD4}"/>
              </a:ext>
            </a:extLst>
          </p:cNvPr>
          <p:cNvSpPr txBox="1"/>
          <p:nvPr/>
        </p:nvSpPr>
        <p:spPr>
          <a:xfrm>
            <a:off x="673769" y="27528355"/>
            <a:ext cx="13701094" cy="1008000"/>
          </a:xfrm>
          <a:prstGeom prst="roundRect">
            <a:avLst>
              <a:gd name="adj" fmla="val 0"/>
            </a:avLst>
          </a:prstGeom>
          <a:solidFill>
            <a:schemeClr val="accent2">
              <a:lumMod val="20000"/>
              <a:lumOff val="80000"/>
            </a:schemeClr>
          </a:solidFill>
          <a:ln>
            <a:solidFill>
              <a:schemeClr val="tx1"/>
            </a:solidFill>
          </a:ln>
        </p:spPr>
        <p:txBody>
          <a:bodyPr wrap="square" anchor="ctr">
            <a:spAutoFit/>
          </a:bodyPr>
          <a:lstStyle/>
          <a:p>
            <a:pPr algn="just">
              <a:defRPr/>
            </a:pPr>
            <a:r>
              <a:rPr lang="en-US" sz="1945" b="1" dirty="0">
                <a:latin typeface="Calibri" panose="020F0502020204030204" pitchFamily="34" charset="0"/>
                <a:cs typeface="Calibri" panose="020F0502020204030204" pitchFamily="34" charset="0"/>
              </a:rPr>
              <a:t>Fig. 1. (a) Study participant in an experimental plot wearing a protective suit and waiting for the exposure period to start; (b) experimental plot located in a courtyard; (c) experimental plot located in a covered patio. The vegetation consisted of ornamental plants, common garden shrubs, and trees.</a:t>
            </a:r>
            <a:endParaRPr lang="es-DO" sz="1945" dirty="0">
              <a:latin typeface="Calibri" panose="020F0502020204030204" pitchFamily="34" charset="0"/>
              <a:cs typeface="Calibri" panose="020F0502020204030204" pitchFamily="34" charset="0"/>
            </a:endParaRPr>
          </a:p>
        </p:txBody>
      </p:sp>
      <p:pic>
        <p:nvPicPr>
          <p:cNvPr id="2" name="Imagen 1">
            <a:extLst>
              <a:ext uri="{FF2B5EF4-FFF2-40B4-BE49-F238E27FC236}">
                <a16:creationId xmlns:a16="http://schemas.microsoft.com/office/drawing/2014/main" id="{362019EE-1573-FC22-02B4-43130C458043}"/>
              </a:ext>
            </a:extLst>
          </p:cNvPr>
          <p:cNvPicPr>
            <a:picLocks noChangeAspect="1"/>
          </p:cNvPicPr>
          <p:nvPr/>
        </p:nvPicPr>
        <p:blipFill>
          <a:blip r:embed="rId4"/>
          <a:stretch>
            <a:fillRect/>
          </a:stretch>
        </p:blipFill>
        <p:spPr>
          <a:xfrm>
            <a:off x="385386" y="324077"/>
            <a:ext cx="4716967" cy="4362690"/>
          </a:xfrm>
          <a:prstGeom prst="rect">
            <a:avLst/>
          </a:prstGeom>
        </p:spPr>
      </p:pic>
      <p:pic>
        <p:nvPicPr>
          <p:cNvPr id="6" name="Imagen 5" descr="Un jardín de una casa&#10;&#10;Descripción generada automáticamente">
            <a:extLst>
              <a:ext uri="{FF2B5EF4-FFF2-40B4-BE49-F238E27FC236}">
                <a16:creationId xmlns:a16="http://schemas.microsoft.com/office/drawing/2014/main" id="{239FCADC-C735-F744-94F5-A460F9F8D7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767" y="20454226"/>
            <a:ext cx="13701095" cy="6882981"/>
          </a:xfrm>
          <a:prstGeom prst="rect">
            <a:avLst/>
          </a:prstGeom>
        </p:spPr>
      </p:pic>
      <p:pic>
        <p:nvPicPr>
          <p:cNvPr id="8" name="Imagen 7" descr="Una persona parado enfrente de un espejo&#10;&#10;Descripción generada automáticamente con confianza baja">
            <a:extLst>
              <a:ext uri="{FF2B5EF4-FFF2-40B4-BE49-F238E27FC236}">
                <a16:creationId xmlns:a16="http://schemas.microsoft.com/office/drawing/2014/main" id="{37D655D6-6B32-D2D2-CD6F-4B087869AC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87" y="32324119"/>
            <a:ext cx="13739375" cy="5906016"/>
          </a:xfrm>
          <a:prstGeom prst="rect">
            <a:avLst/>
          </a:prstGeom>
        </p:spPr>
      </p:pic>
      <p:sp>
        <p:nvSpPr>
          <p:cNvPr id="37" name="CuadroTexto 36">
            <a:extLst>
              <a:ext uri="{FF2B5EF4-FFF2-40B4-BE49-F238E27FC236}">
                <a16:creationId xmlns:a16="http://schemas.microsoft.com/office/drawing/2014/main" id="{A4D6D945-6AC7-615D-68D8-BA4C46D31156}"/>
              </a:ext>
            </a:extLst>
          </p:cNvPr>
          <p:cNvSpPr txBox="1"/>
          <p:nvPr/>
        </p:nvSpPr>
        <p:spPr>
          <a:xfrm>
            <a:off x="635487" y="38480082"/>
            <a:ext cx="13733155" cy="690958"/>
          </a:xfrm>
          <a:prstGeom prst="roundRect">
            <a:avLst>
              <a:gd name="adj" fmla="val 0"/>
            </a:avLst>
          </a:prstGeom>
          <a:solidFill>
            <a:schemeClr val="accent2">
              <a:lumMod val="20000"/>
              <a:lumOff val="80000"/>
            </a:schemeClr>
          </a:solidFill>
          <a:ln>
            <a:solidFill>
              <a:schemeClr val="tx1"/>
            </a:solidFill>
          </a:ln>
        </p:spPr>
        <p:txBody>
          <a:bodyPr wrap="square" anchor="ctr">
            <a:spAutoFit/>
          </a:bodyPr>
          <a:lstStyle/>
          <a:p>
            <a:pPr algn="just">
              <a:defRPr/>
            </a:pPr>
            <a:r>
              <a:rPr lang="en-US" sz="1945" b="1" dirty="0">
                <a:latin typeface="Calibri" panose="020F0502020204030204" pitchFamily="34" charset="0"/>
                <a:cs typeface="Calibri" panose="020F0502020204030204" pitchFamily="34" charset="0"/>
              </a:rPr>
              <a:t>Fig. 2. (a) Outside view of the 30 m</a:t>
            </a:r>
            <a:r>
              <a:rPr lang="en-US" sz="1945" b="1" baseline="30000" dirty="0">
                <a:latin typeface="Calibri" panose="020F0502020204030204" pitchFamily="34" charset="0"/>
                <a:cs typeface="Calibri" panose="020F0502020204030204" pitchFamily="34" charset="0"/>
              </a:rPr>
              <a:t>3</a:t>
            </a:r>
            <a:r>
              <a:rPr lang="en-US" sz="1945" b="1" dirty="0">
                <a:latin typeface="Calibri" panose="020F0502020204030204" pitchFamily="34" charset="0"/>
                <a:cs typeface="Calibri" panose="020F0502020204030204" pitchFamily="34" charset="0"/>
              </a:rPr>
              <a:t> testing room at Henkel’s R&amp;D Insect Control Laboratory; (b) participant wearing a protective suit while inside the testing room.</a:t>
            </a:r>
            <a:endParaRPr lang="es-DO" sz="1945" dirty="0">
              <a:latin typeface="Calibri" panose="020F0502020204030204" pitchFamily="34" charset="0"/>
              <a:cs typeface="Calibri" panose="020F0502020204030204" pitchFamily="34" charset="0"/>
            </a:endParaRPr>
          </a:p>
        </p:txBody>
      </p:sp>
      <p:pic>
        <p:nvPicPr>
          <p:cNvPr id="4" name="Imagen 3" descr="Gráfico, Gráfico de cajas y bigotes&#10;&#10;Descripción generada automáticamente">
            <a:extLst>
              <a:ext uri="{FF2B5EF4-FFF2-40B4-BE49-F238E27FC236}">
                <a16:creationId xmlns:a16="http://schemas.microsoft.com/office/drawing/2014/main" id="{0514EA1D-5124-F0D9-1DA0-22F501C6C8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37606" y="9627325"/>
            <a:ext cx="14526884" cy="6586645"/>
          </a:xfrm>
          <a:prstGeom prst="rect">
            <a:avLst/>
          </a:prstGeom>
          <a:ln>
            <a:solidFill>
              <a:schemeClr val="tx1"/>
            </a:solidFill>
          </a:ln>
        </p:spPr>
      </p:pic>
      <p:sp>
        <p:nvSpPr>
          <p:cNvPr id="22" name="CuadroTexto 21">
            <a:extLst>
              <a:ext uri="{FF2B5EF4-FFF2-40B4-BE49-F238E27FC236}">
                <a16:creationId xmlns:a16="http://schemas.microsoft.com/office/drawing/2014/main" id="{399AF861-4491-9BC0-71CC-3FA7E4459E8B}"/>
              </a:ext>
            </a:extLst>
          </p:cNvPr>
          <p:cNvSpPr txBox="1"/>
          <p:nvPr/>
        </p:nvSpPr>
        <p:spPr>
          <a:xfrm>
            <a:off x="15030085" y="7075309"/>
            <a:ext cx="14526885" cy="2357568"/>
          </a:xfrm>
          <a:prstGeom prst="rect">
            <a:avLst/>
          </a:prstGeom>
          <a:noFill/>
        </p:spPr>
        <p:txBody>
          <a:bodyPr wrap="square">
            <a:spAutoFit/>
          </a:bodyPr>
          <a:lstStyle/>
          <a:p>
            <a:pPr marL="0" marR="0" lvl="0" indent="354013" algn="just" defTabSz="914400" rtl="0" eaLnBrk="0" fontAlgn="base" latinLnBrk="0" hangingPunct="0">
              <a:lnSpc>
                <a:spcPct val="100000"/>
              </a:lnSpc>
              <a:spcBef>
                <a:spcPct val="0"/>
              </a:spcBef>
              <a:spcAft>
                <a:spcPct val="0"/>
              </a:spcAft>
              <a:buClrTx/>
              <a:buSzTx/>
              <a:buFontTx/>
              <a:buNone/>
              <a:tabLst/>
              <a:defRPr/>
            </a:pPr>
            <a:r>
              <a:rPr kumimoji="0" lang="en-US" altLang="es-ES" sz="368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In total, 221 observations were recorded during the field test. There were 10,922 landings across all the trials with all the participants over the 2 d of the test. The mean landing rate was 9.50±1.06 landings/min (range: 0–26.8, </a:t>
            </a:r>
            <a:r>
              <a:rPr kumimoji="0" lang="en-US" altLang="es-ES" sz="368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Fig. 3</a:t>
            </a:r>
            <a:r>
              <a:rPr kumimoji="0" lang="en-US" altLang="es-ES" sz="368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a:t>
            </a:r>
            <a:endParaRPr kumimoji="0" lang="en-US" altLang="es-ES" sz="3891"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3" name="CuadroTexto 22">
            <a:extLst>
              <a:ext uri="{FF2B5EF4-FFF2-40B4-BE49-F238E27FC236}">
                <a16:creationId xmlns:a16="http://schemas.microsoft.com/office/drawing/2014/main" id="{E151129C-B137-9708-599F-B9FF0ED59626}"/>
              </a:ext>
            </a:extLst>
          </p:cNvPr>
          <p:cNvSpPr txBox="1"/>
          <p:nvPr/>
        </p:nvSpPr>
        <p:spPr>
          <a:xfrm>
            <a:off x="15137605" y="16443471"/>
            <a:ext cx="14526883" cy="690958"/>
          </a:xfrm>
          <a:prstGeom prst="roundRect">
            <a:avLst>
              <a:gd name="adj" fmla="val 0"/>
            </a:avLst>
          </a:prstGeom>
          <a:solidFill>
            <a:schemeClr val="accent2">
              <a:lumMod val="20000"/>
              <a:lumOff val="80000"/>
            </a:schemeClr>
          </a:solidFill>
          <a:ln>
            <a:solidFill>
              <a:schemeClr val="tx1"/>
            </a:solidFill>
          </a:ln>
        </p:spPr>
        <p:txBody>
          <a:bodyPr wrap="square" anchor="ctr">
            <a:spAutoFit/>
          </a:bodyPr>
          <a:lstStyle/>
          <a:p>
            <a:pPr algn="just">
              <a:defRPr/>
            </a:pPr>
            <a:r>
              <a:rPr lang="en-US" sz="1945" b="1" dirty="0">
                <a:latin typeface="Calibri" panose="020F0502020204030204" pitchFamily="34" charset="0"/>
                <a:cs typeface="Calibri" panose="020F0502020204030204" pitchFamily="34" charset="0"/>
              </a:rPr>
              <a:t>Fig. 3. Mean temperature and relative humidity recorded hourly from 10:00 to 18:00 over the two consecutive days of the field test during which the landing rate of Aedes albopictus was measured.</a:t>
            </a:r>
            <a:endParaRPr lang="es-DO" sz="1945" dirty="0">
              <a:latin typeface="Calibri" panose="020F0502020204030204" pitchFamily="34" charset="0"/>
              <a:cs typeface="Calibri" panose="020F0502020204030204" pitchFamily="34" charset="0"/>
            </a:endParaRPr>
          </a:p>
        </p:txBody>
      </p:sp>
      <p:pic>
        <p:nvPicPr>
          <p:cNvPr id="10" name="Imagen 9" descr="Gráfico, Gráfico de cajas y bigotes&#10;&#10;Descripción generada automáticamente">
            <a:extLst>
              <a:ext uri="{FF2B5EF4-FFF2-40B4-BE49-F238E27FC236}">
                <a16:creationId xmlns:a16="http://schemas.microsoft.com/office/drawing/2014/main" id="{52E83236-525F-38F0-5B1F-00B8F18A79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37605" y="22732512"/>
            <a:ext cx="14526885" cy="6596356"/>
          </a:xfrm>
          <a:prstGeom prst="rect">
            <a:avLst/>
          </a:prstGeom>
          <a:ln>
            <a:solidFill>
              <a:schemeClr val="tx1"/>
            </a:solidFill>
          </a:ln>
        </p:spPr>
      </p:pic>
      <p:sp>
        <p:nvSpPr>
          <p:cNvPr id="26" name="CuadroTexto 25">
            <a:extLst>
              <a:ext uri="{FF2B5EF4-FFF2-40B4-BE49-F238E27FC236}">
                <a16:creationId xmlns:a16="http://schemas.microsoft.com/office/drawing/2014/main" id="{6C47F3F7-D972-BC73-4ADC-E80B02C2FCD6}"/>
              </a:ext>
            </a:extLst>
          </p:cNvPr>
          <p:cNvSpPr txBox="1"/>
          <p:nvPr/>
        </p:nvSpPr>
        <p:spPr>
          <a:xfrm>
            <a:off x="15123082" y="29544700"/>
            <a:ext cx="14541406" cy="990271"/>
          </a:xfrm>
          <a:prstGeom prst="roundRect">
            <a:avLst>
              <a:gd name="adj" fmla="val 0"/>
            </a:avLst>
          </a:prstGeom>
          <a:solidFill>
            <a:schemeClr val="accent2">
              <a:lumMod val="20000"/>
              <a:lumOff val="80000"/>
            </a:schemeClr>
          </a:solidFill>
          <a:ln>
            <a:solidFill>
              <a:schemeClr val="tx1"/>
            </a:solidFill>
          </a:ln>
        </p:spPr>
        <p:txBody>
          <a:bodyPr wrap="square" anchor="ctr">
            <a:spAutoFit/>
          </a:bodyPr>
          <a:lstStyle/>
          <a:p>
            <a:pPr algn="just">
              <a:defRPr/>
            </a:pPr>
            <a:r>
              <a:rPr lang="en-US" sz="1945" b="1" dirty="0">
                <a:latin typeface="Calibri" panose="020F0502020204030204" pitchFamily="34" charset="0"/>
                <a:cs typeface="Calibri" panose="020F0502020204030204" pitchFamily="34" charset="0"/>
              </a:rPr>
              <a:t>Fig. 4. Mean and SD of landing rate for the different levels of mosquito abundance and durations of exposure in the room test. The trial using 45–50 mosquitoes and a 3-min exposure period was not performed for ethical reasons. The whiskers represent the data that fell beyond the first and third quartiles (Q1 − 1.5 × IQR and Q3 + 1.5 × IQR), and the single point is an outlier.</a:t>
            </a:r>
            <a:endParaRPr lang="es-DO" sz="1945" dirty="0">
              <a:latin typeface="Calibri" panose="020F0502020204030204" pitchFamily="34" charset="0"/>
              <a:cs typeface="Calibri" panose="020F0502020204030204" pitchFamily="34" charset="0"/>
            </a:endParaRPr>
          </a:p>
        </p:txBody>
      </p:sp>
      <p:pic>
        <p:nvPicPr>
          <p:cNvPr id="15" name="Imagen 14">
            <a:extLst>
              <a:ext uri="{FF2B5EF4-FFF2-40B4-BE49-F238E27FC236}">
                <a16:creationId xmlns:a16="http://schemas.microsoft.com/office/drawing/2014/main" id="{139151B2-283E-DB61-3824-C332ECBB91D8}"/>
              </a:ext>
            </a:extLst>
          </p:cNvPr>
          <p:cNvPicPr>
            <a:picLocks noChangeAspect="1"/>
          </p:cNvPicPr>
          <p:nvPr/>
        </p:nvPicPr>
        <p:blipFill>
          <a:blip r:embed="rId9"/>
          <a:stretch>
            <a:fillRect/>
          </a:stretch>
        </p:blipFill>
        <p:spPr>
          <a:xfrm>
            <a:off x="28136850" y="321019"/>
            <a:ext cx="1781105" cy="4355343"/>
          </a:xfrm>
          <a:prstGeom prst="rect">
            <a:avLst/>
          </a:prstGeom>
        </p:spPr>
      </p:pic>
      <p:sp>
        <p:nvSpPr>
          <p:cNvPr id="16" name="Rectángulo 15">
            <a:extLst>
              <a:ext uri="{FF2B5EF4-FFF2-40B4-BE49-F238E27FC236}">
                <a16:creationId xmlns:a16="http://schemas.microsoft.com/office/drawing/2014/main" id="{C32DB215-1A9D-5965-7828-F69F08BB1068}"/>
              </a:ext>
            </a:extLst>
          </p:cNvPr>
          <p:cNvSpPr/>
          <p:nvPr/>
        </p:nvSpPr>
        <p:spPr bwMode="auto">
          <a:xfrm>
            <a:off x="635487" y="6991469"/>
            <a:ext cx="29504441" cy="4355343"/>
          </a:xfrm>
          <a:prstGeom prst="rect">
            <a:avLst/>
          </a:prstGeom>
          <a:noFill/>
          <a:ln w="76200" cap="sq">
            <a:solidFill>
              <a:schemeClr val="bg1"/>
            </a:solidFill>
            <a:round/>
            <a:headEnd/>
            <a:tailEnd/>
          </a:ln>
        </p:spPr>
        <p:txBody>
          <a:bodyPr rtlCol="0" anchor="ctr"/>
          <a:lstStyle/>
          <a:p>
            <a:pPr algn="ctr"/>
            <a:endParaRPr lang="es-ES" sz="6600" b="1" dirty="0">
              <a:solidFill>
                <a:schemeClr val="bg1"/>
              </a:solidFill>
              <a:ea typeface="Verdana" pitchFamily="34" charset="0"/>
              <a:cs typeface="Arial" charset="0"/>
            </a:endParaRPr>
          </a:p>
        </p:txBody>
      </p:sp>
      <p:pic>
        <p:nvPicPr>
          <p:cNvPr id="3" name="Imagen 2">
            <a:extLst>
              <a:ext uri="{FF2B5EF4-FFF2-40B4-BE49-F238E27FC236}">
                <a16:creationId xmlns:a16="http://schemas.microsoft.com/office/drawing/2014/main" id="{6CE575CB-A296-3D50-416E-E0A7A4123BA9}"/>
              </a:ext>
            </a:extLst>
          </p:cNvPr>
          <p:cNvPicPr>
            <a:picLocks noChangeAspect="1"/>
          </p:cNvPicPr>
          <p:nvPr/>
        </p:nvPicPr>
        <p:blipFill>
          <a:blip r:embed="rId10"/>
          <a:stretch>
            <a:fillRect/>
          </a:stretch>
        </p:blipFill>
        <p:spPr>
          <a:xfrm>
            <a:off x="24003844" y="3609370"/>
            <a:ext cx="928147" cy="92814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4C67"/>
        </a:solidFill>
        <a:ln w="76200" cap="sq">
          <a:solidFill>
            <a:srgbClr val="969696"/>
          </a:solidFill>
          <a:round/>
          <a:headEnd/>
          <a:tailEnd/>
        </a:ln>
      </a:spPr>
      <a:bodyPr anchor="ctr"/>
      <a:lstStyle>
        <a:defPPr>
          <a:defRPr sz="6600" b="1" dirty="0">
            <a:solidFill>
              <a:schemeClr val="bg1"/>
            </a:solidFill>
            <a:ea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1" fontAlgn="base" latinLnBrk="0" hangingPunct="1">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14771</TotalTime>
  <Words>1023</Words>
  <Application>Microsoft Office PowerPoint</Application>
  <PresentationFormat>Personalitzat</PresentationFormat>
  <Paragraphs>106</Paragraphs>
  <Slides>1</Slides>
  <Notes>1</Notes>
  <HiddenSlides>0</HiddenSlides>
  <MMClips>0</MMClips>
  <ScaleCrop>false</ScaleCrop>
  <HeadingPairs>
    <vt:vector size="6" baseType="variant">
      <vt:variant>
        <vt:lpstr>Tipus de lletra utilitzats</vt:lpstr>
      </vt:variant>
      <vt:variant>
        <vt:i4>6</vt:i4>
      </vt:variant>
      <vt:variant>
        <vt:lpstr>Tema</vt:lpstr>
      </vt:variant>
      <vt:variant>
        <vt:i4>1</vt:i4>
      </vt:variant>
      <vt:variant>
        <vt:lpstr>Títols de les diapositives</vt:lpstr>
      </vt:variant>
      <vt:variant>
        <vt:i4>1</vt:i4>
      </vt:variant>
    </vt:vector>
  </HeadingPairs>
  <TitlesOfParts>
    <vt:vector size="8" baseType="lpstr">
      <vt:lpstr>ＭＳ Ｐゴシック</vt:lpstr>
      <vt:lpstr>Arial</vt:lpstr>
      <vt:lpstr>Avenir Book</vt:lpstr>
      <vt:lpstr>Calibri</vt:lpstr>
      <vt:lpstr>Times New Roman</vt:lpstr>
      <vt:lpstr>Verdana</vt:lpstr>
      <vt:lpstr>Default Design</vt:lpstr>
      <vt:lpstr>Presentació del PowerPoint</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Koerber</dc:creator>
  <cp:lastModifiedBy>Laura Barahona Quintana</cp:lastModifiedBy>
  <cp:revision>443</cp:revision>
  <cp:lastPrinted>2013-08-07T11:34:42Z</cp:lastPrinted>
  <dcterms:created xsi:type="dcterms:W3CDTF">2000-02-09T12:19:10Z</dcterms:created>
  <dcterms:modified xsi:type="dcterms:W3CDTF">2022-06-13T09:46:06Z</dcterms:modified>
</cp:coreProperties>
</file>